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75" d="100"/>
          <a:sy n="75" d="100"/>
        </p:scale>
        <p:origin x="-432"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a:p>
        </p:txBody>
      </p:sp>
    </p:spTree>
    <p:extLst>
      <p:ext uri="{BB962C8B-B14F-4D97-AF65-F5344CB8AC3E}">
        <p14:creationId xmlns:p14="http://schemas.microsoft.com/office/powerpoint/2010/main" val="19174480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800" b="0" i="0" u="none" strike="noStrike" cap="none">
                <a:solidFill>
                  <a:schemeClr val="dk1"/>
                </a:solidFill>
                <a:latin typeface="Calibri"/>
                <a:ea typeface="Calibri"/>
                <a:cs typeface="Calibri"/>
                <a:sym typeface="Calibri"/>
              </a:rPr>
              <a:t>In summary…</a:t>
            </a:r>
            <a:endParaRPr/>
          </a:p>
          <a:p>
            <a:pPr marL="0" marR="0" lvl="0" indent="0" algn="l" rtl="0">
              <a:spcBef>
                <a:spcPts val="0"/>
              </a:spcBef>
              <a:spcAft>
                <a:spcPts val="0"/>
              </a:spcAft>
              <a:buClr>
                <a:schemeClr val="dk1"/>
              </a:buClr>
              <a:buSzPts val="1400"/>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800" b="0" i="0" u="none" strike="noStrike" cap="none">
                <a:solidFill>
                  <a:schemeClr val="dk1"/>
                </a:solidFill>
                <a:latin typeface="Calibri"/>
                <a:ea typeface="Calibri"/>
                <a:cs typeface="Calibri"/>
                <a:sym typeface="Calibri"/>
              </a:rPr>
              <a:t>Rights provide a common standard as to how people should treat others and how they expect to be treated in return.</a:t>
            </a:r>
            <a:endParaRPr/>
          </a:p>
          <a:p>
            <a:pPr marL="0" marR="0" lvl="0" indent="0" algn="l" rtl="0">
              <a:spcBef>
                <a:spcPts val="0"/>
              </a:spcBef>
              <a:spcAft>
                <a:spcPts val="0"/>
              </a:spcAft>
              <a:buClr>
                <a:schemeClr val="dk1"/>
              </a:buClr>
              <a:buSzPts val="1400"/>
              <a:buFont typeface="Calibri"/>
              <a:buNone/>
            </a:pPr>
            <a:endParaRPr sz="1800" b="0" i="0" u="none" strike="noStrike" cap="none">
              <a:solidFill>
                <a:schemeClr val="dk1"/>
              </a:solidFill>
              <a:latin typeface="Calibri"/>
              <a:ea typeface="Calibri"/>
              <a:cs typeface="Calibri"/>
              <a:sym typeface="Calibri"/>
            </a:endParaRPr>
          </a:p>
          <a:p>
            <a:pPr marL="640080" marR="0" lvl="1" indent="-284480" algn="l" rtl="0">
              <a:spcBef>
                <a:spcPts val="0"/>
              </a:spcBef>
              <a:spcAft>
                <a:spcPts val="0"/>
              </a:spcAft>
              <a:buClr>
                <a:srgbClr val="FE8637"/>
              </a:buClr>
              <a:buSzPts val="2560"/>
              <a:buFont typeface="Noto Sans Symbols"/>
              <a:buChar char="●"/>
            </a:pPr>
            <a:r>
              <a:rPr lang="en-US" sz="3200" b="1" i="0" u="sng" strike="noStrike" cap="none">
                <a:solidFill>
                  <a:srgbClr val="000000"/>
                </a:solidFill>
                <a:latin typeface="Century Schoolbook"/>
                <a:ea typeface="Century Schoolbook"/>
                <a:cs typeface="Century Schoolbook"/>
                <a:sym typeface="Century Schoolbook"/>
              </a:rPr>
              <a:t>Key Features of Electoral Democracy</a:t>
            </a:r>
            <a:r>
              <a:rPr lang="en-US" sz="3200" b="0" i="0" u="none" strike="noStrike" cap="none">
                <a:solidFill>
                  <a:srgbClr val="000000"/>
                </a:solidFill>
                <a:latin typeface="Century Schoolbook"/>
                <a:ea typeface="Century Schoolbook"/>
                <a:cs typeface="Century Schoolbook"/>
                <a:sym typeface="Century Schoolbook"/>
              </a:rPr>
              <a:t>:</a:t>
            </a:r>
            <a:endParaRPr/>
          </a:p>
          <a:p>
            <a:pPr marL="914400" marR="0" lvl="2" indent="-190500" algn="l" rtl="0">
              <a:spcBef>
                <a:spcPts val="560"/>
              </a:spcBef>
              <a:spcAft>
                <a:spcPts val="0"/>
              </a:spcAft>
              <a:buClr>
                <a:srgbClr val="DE7530"/>
              </a:buClr>
              <a:buSzPts val="1680"/>
              <a:buFont typeface="Noto Sans Symbols"/>
              <a:buChar char="•"/>
            </a:pPr>
            <a:r>
              <a:rPr lang="en-US" sz="2800" b="0" i="0" u="none" strike="noStrike" cap="none">
                <a:solidFill>
                  <a:srgbClr val="000000"/>
                </a:solidFill>
                <a:latin typeface="Century Schoolbook"/>
                <a:ea typeface="Century Schoolbook"/>
                <a:cs typeface="Century Schoolbook"/>
                <a:sym typeface="Century Schoolbook"/>
              </a:rPr>
              <a:t>One Man/woman…one vote</a:t>
            </a:r>
            <a:endParaRPr/>
          </a:p>
          <a:p>
            <a:pPr marL="914400" marR="0" lvl="2" indent="-190500" algn="l" rtl="0">
              <a:spcBef>
                <a:spcPts val="560"/>
              </a:spcBef>
              <a:spcAft>
                <a:spcPts val="0"/>
              </a:spcAft>
              <a:buClr>
                <a:srgbClr val="DE7530"/>
              </a:buClr>
              <a:buSzPts val="1680"/>
              <a:buFont typeface="Noto Sans Symbols"/>
              <a:buChar char="•"/>
            </a:pPr>
            <a:r>
              <a:rPr lang="en-US" sz="2800" b="0" i="0" u="none" strike="noStrike" cap="none">
                <a:solidFill>
                  <a:srgbClr val="000000"/>
                </a:solidFill>
                <a:latin typeface="Century Schoolbook"/>
                <a:ea typeface="Century Schoolbook"/>
                <a:cs typeface="Century Schoolbook"/>
                <a:sym typeface="Century Schoolbook"/>
              </a:rPr>
              <a:t>Regular elections</a:t>
            </a:r>
            <a:endParaRPr/>
          </a:p>
          <a:p>
            <a:pPr marL="914400" marR="0" lvl="2" indent="-190500" algn="l" rtl="0">
              <a:spcBef>
                <a:spcPts val="560"/>
              </a:spcBef>
              <a:spcAft>
                <a:spcPts val="0"/>
              </a:spcAft>
              <a:buClr>
                <a:srgbClr val="DE7530"/>
              </a:buClr>
              <a:buSzPts val="1680"/>
              <a:buFont typeface="Noto Sans Symbols"/>
              <a:buChar char="•"/>
            </a:pPr>
            <a:r>
              <a:rPr lang="en-US" sz="2800" b="0" i="0" u="none" strike="noStrike" cap="none">
                <a:solidFill>
                  <a:srgbClr val="000000"/>
                </a:solidFill>
                <a:latin typeface="Century Schoolbook"/>
                <a:ea typeface="Century Schoolbook"/>
                <a:cs typeface="Century Schoolbook"/>
                <a:sym typeface="Century Schoolbook"/>
              </a:rPr>
              <a:t>Any group can form political party &amp; field candidates</a:t>
            </a:r>
            <a:endParaRPr/>
          </a:p>
          <a:p>
            <a:pPr marL="914400" marR="0" lvl="2" indent="-190500" algn="l" rtl="0">
              <a:spcBef>
                <a:spcPts val="560"/>
              </a:spcBef>
              <a:spcAft>
                <a:spcPts val="0"/>
              </a:spcAft>
              <a:buClr>
                <a:srgbClr val="DE7530"/>
              </a:buClr>
              <a:buSzPts val="1680"/>
              <a:buFont typeface="Noto Sans Symbols"/>
              <a:buChar char="•"/>
            </a:pPr>
            <a:r>
              <a:rPr lang="en-US" sz="2800" b="0" i="0" u="none" strike="noStrike" cap="none">
                <a:solidFill>
                  <a:srgbClr val="000000"/>
                </a:solidFill>
                <a:latin typeface="Century Schoolbook"/>
                <a:ea typeface="Century Schoolbook"/>
                <a:cs typeface="Century Schoolbook"/>
                <a:sym typeface="Century Schoolbook"/>
              </a:rPr>
              <a:t>Almost all places in the legislature are contested</a:t>
            </a:r>
            <a:endParaRPr/>
          </a:p>
          <a:p>
            <a:pPr marL="914400" marR="0" lvl="2" indent="-190500" algn="l" rtl="0">
              <a:spcBef>
                <a:spcPts val="560"/>
              </a:spcBef>
              <a:spcAft>
                <a:spcPts val="0"/>
              </a:spcAft>
              <a:buClr>
                <a:srgbClr val="DE7530"/>
              </a:buClr>
              <a:buSzPts val="1680"/>
              <a:buFont typeface="Noto Sans Symbols"/>
              <a:buChar char="•"/>
            </a:pPr>
            <a:r>
              <a:rPr lang="en-US" sz="2800" b="0" i="0" u="none" strike="noStrike" cap="none">
                <a:solidFill>
                  <a:srgbClr val="000000"/>
                </a:solidFill>
                <a:latin typeface="Century Schoolbook"/>
                <a:ea typeface="Century Schoolbook"/>
                <a:cs typeface="Century Schoolbook"/>
                <a:sym typeface="Century Schoolbook"/>
              </a:rPr>
              <a:t>“Fair” election campaigns…without coercion</a:t>
            </a:r>
            <a:endParaRPr/>
          </a:p>
          <a:p>
            <a:pPr marL="914400" marR="0" lvl="2" indent="-190500" algn="l" rtl="0">
              <a:spcBef>
                <a:spcPts val="560"/>
              </a:spcBef>
              <a:spcAft>
                <a:spcPts val="0"/>
              </a:spcAft>
              <a:buClr>
                <a:srgbClr val="DE7530"/>
              </a:buClr>
              <a:buSzPts val="1680"/>
              <a:buFont typeface="Noto Sans Symbols"/>
              <a:buChar char="•"/>
            </a:pPr>
            <a:r>
              <a:rPr lang="en-US" sz="2800" b="0" i="0" u="none" strike="noStrike" cap="none">
                <a:solidFill>
                  <a:srgbClr val="000000"/>
                </a:solidFill>
                <a:latin typeface="Century Schoolbook"/>
                <a:ea typeface="Century Schoolbook"/>
                <a:cs typeface="Century Schoolbook"/>
                <a:sym typeface="Century Schoolbook"/>
              </a:rPr>
              <a:t>Secret voting</a:t>
            </a:r>
            <a:endParaRPr/>
          </a:p>
          <a:p>
            <a:pPr marL="914400" marR="0" lvl="2" indent="-190500" algn="l" rtl="0">
              <a:spcBef>
                <a:spcPts val="560"/>
              </a:spcBef>
              <a:spcAft>
                <a:spcPts val="0"/>
              </a:spcAft>
              <a:buClr>
                <a:srgbClr val="DE7530"/>
              </a:buClr>
              <a:buSzPts val="1680"/>
              <a:buFont typeface="Noto Sans Symbols"/>
              <a:buChar char="•"/>
            </a:pPr>
            <a:r>
              <a:rPr lang="en-US" sz="2800" b="0" i="0" u="none" strike="noStrike" cap="none">
                <a:solidFill>
                  <a:srgbClr val="000000"/>
                </a:solidFill>
                <a:latin typeface="Century Schoolbook"/>
                <a:ea typeface="Century Schoolbook"/>
                <a:cs typeface="Century Schoolbook"/>
                <a:sym typeface="Century Schoolbook"/>
              </a:rPr>
              <a:t>Accurate counting of votes</a:t>
            </a:r>
            <a:endParaRPr/>
          </a:p>
          <a:p>
            <a:pPr marL="0" marR="0" lvl="0" indent="0" algn="l" rtl="0">
              <a:spcBef>
                <a:spcPts val="0"/>
              </a:spcBef>
              <a:spcAft>
                <a:spcPts val="0"/>
              </a:spcAft>
              <a:buClr>
                <a:schemeClr val="dk1"/>
              </a:buClr>
              <a:buSzPts val="1400"/>
              <a:buFont typeface="Calibri"/>
              <a:buNone/>
            </a:pPr>
            <a:endParaRPr sz="1800" b="0" i="0" u="none" strike="noStrike" cap="none">
              <a:solidFill>
                <a:schemeClr val="dk1"/>
              </a:solidFill>
              <a:latin typeface="Calibri"/>
              <a:ea typeface="Calibri"/>
              <a:cs typeface="Calibri"/>
              <a:sym typeface="Calibri"/>
            </a:endParaRPr>
          </a:p>
        </p:txBody>
      </p:sp>
      <p:sp>
        <p:nvSpPr>
          <p:cNvPr id="265" name="Shape 26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6" name="Shape 2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Other Principles of Human Rights</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Inclusion</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Respect/Respect for Diversity</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Tolerance</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Cooperation</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Solidarity </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Responsibility</a:t>
            </a:r>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0" name="Shape 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6" name="Shape 2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02" name="Shape 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r>
              <a:rPr lang="en-US"/>
              <a:t>Video 4</a:t>
            </a:r>
            <a:endParaRPr sz="1200" b="0" i="0" u="none" strike="noStrike" cap="none">
              <a:solidFill>
                <a:schemeClr val="dk1"/>
              </a:solidFill>
              <a:latin typeface="Calibri"/>
              <a:ea typeface="Calibri"/>
              <a:cs typeface="Calibri"/>
              <a:sym typeface="Calibri"/>
            </a:endParaRPr>
          </a:p>
        </p:txBody>
      </p:sp>
      <p:sp>
        <p:nvSpPr>
          <p:cNvPr id="309" name="Shape 3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Unuh eva hear about man a yaad? </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Yes the constitution a the Don dadda of our laws (there is no other law above it)</a:t>
            </a:r>
            <a:endParaRPr/>
          </a:p>
        </p:txBody>
      </p:sp>
      <p:sp>
        <p:nvSpPr>
          <p:cNvPr id="159" name="Shape 15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33" name="Shape 3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Some of the rights in the CFRF in Jamaica are unique to Jamaica</a:t>
            </a:r>
            <a:endParaRPr/>
          </a:p>
          <a:p>
            <a:pPr marL="342900" marR="0" lvl="0" indent="-228600" algn="l" rtl="0">
              <a:spcBef>
                <a:spcPts val="44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Let’s listen to our constitutional experts tells us why</a:t>
            </a:r>
            <a:endParaRPr/>
          </a:p>
          <a:p>
            <a:pPr marL="342900" marR="0" lvl="0" indent="-228600" algn="l" rtl="0">
              <a:spcBef>
                <a:spcPts val="44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Insert 12:12-13:36</a:t>
            </a:r>
            <a:endParaRPr/>
          </a:p>
          <a:p>
            <a:pPr marL="0" marR="0" lvl="0" indent="0" algn="l" rtl="0">
              <a:spcBef>
                <a:spcPts val="0"/>
              </a:spcBef>
              <a:spcAft>
                <a:spcPts val="0"/>
              </a:spcAft>
              <a:buClr>
                <a:schemeClr val="dk1"/>
              </a:buClr>
              <a:buSzPts val="1400"/>
              <a:buFont typeface="Calibri"/>
              <a:buNone/>
            </a:pPr>
            <a:r>
              <a:rPr lang="en-US"/>
              <a:t>video 5</a:t>
            </a:r>
            <a:endParaRPr sz="1200" b="0" i="0" u="none" strike="noStrike" cap="none">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Fixed Election Dates</a:t>
            </a:r>
            <a:endParaRPr/>
          </a:p>
          <a:p>
            <a:pPr marL="342900" marR="0" lvl="0" indent="-228600" algn="l" rtl="0">
              <a:spcBef>
                <a:spcPts val="44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Citizenship of Parliamentarians</a:t>
            </a:r>
            <a:endParaRPr/>
          </a:p>
          <a:p>
            <a:pPr marL="342900" marR="0" lvl="0" indent="-228600" algn="l" rtl="0">
              <a:spcBef>
                <a:spcPts val="44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Impeaching the Prime Minister</a:t>
            </a:r>
            <a:endParaRPr/>
          </a:p>
          <a:p>
            <a:pPr marL="342900" marR="0" lvl="0" indent="-228600" algn="l" rtl="0">
              <a:spcBef>
                <a:spcPts val="44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Recall of MPs and Councillors</a:t>
            </a:r>
            <a:endParaRPr/>
          </a:p>
          <a:p>
            <a:pPr marL="342900" marR="0" lvl="0" indent="-228600" algn="l" rtl="0">
              <a:spcBef>
                <a:spcPts val="44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Removing the Queen as the Head of State</a:t>
            </a:r>
            <a:endParaRPr/>
          </a:p>
          <a:p>
            <a:pPr marL="342900" marR="0" lvl="0" indent="-228600" algn="l" rtl="0">
              <a:spcBef>
                <a:spcPts val="440"/>
              </a:spcBef>
              <a:spcAft>
                <a:spcPts val="0"/>
              </a:spcAft>
              <a:buClr>
                <a:schemeClr val="accent1"/>
              </a:buClr>
              <a:buSzPts val="2200"/>
              <a:buFont typeface="Arial"/>
              <a:buChar char="•"/>
            </a:pPr>
            <a:r>
              <a:rPr lang="en-US" sz="1200" b="0" i="0" u="none" strike="noStrike" cap="none">
                <a:solidFill>
                  <a:schemeClr val="dk1"/>
                </a:solidFill>
                <a:latin typeface="Calibri"/>
                <a:ea typeface="Calibri"/>
                <a:cs typeface="Calibri"/>
                <a:sym typeface="Calibri"/>
              </a:rPr>
              <a:t>Introducing the Caribbean Court  of Justice as the final court </a:t>
            </a:r>
            <a:endParaRPr/>
          </a:p>
          <a:p>
            <a:pPr marL="342900" marR="0" lvl="0" indent="-342900" algn="l" rtl="0">
              <a:spcBef>
                <a:spcPts val="440"/>
              </a:spcBef>
              <a:spcAft>
                <a:spcPts val="0"/>
              </a:spcAft>
              <a:buClr>
                <a:schemeClr val="accent1"/>
              </a:buClr>
              <a:buSzPts val="2200"/>
              <a:buFont typeface="Arial"/>
              <a:buNone/>
            </a:pPr>
            <a:endParaRPr sz="1200" b="0" i="0" u="none" strike="noStrike" cap="none">
              <a:solidFill>
                <a:schemeClr val="dk1"/>
              </a:solidFill>
              <a:latin typeface="Calibri"/>
              <a:ea typeface="Calibri"/>
              <a:cs typeface="Calibri"/>
              <a:sym typeface="Calibri"/>
            </a:endParaRPr>
          </a:p>
          <a:p>
            <a:pPr marL="342900" marR="0" lvl="0" indent="-228600" algn="l" rtl="0">
              <a:spcBef>
                <a:spcPts val="440"/>
              </a:spcBef>
              <a:spcAft>
                <a:spcPts val="0"/>
              </a:spcAft>
              <a:buClr>
                <a:schemeClr val="accent1"/>
              </a:buClr>
              <a:buSzPts val="2200"/>
              <a:buFont typeface="Noto Sans Symbols"/>
              <a:buChar char="❑"/>
            </a:pPr>
            <a:r>
              <a:rPr lang="en-US" sz="1200" b="0" i="0" u="none" strike="noStrike" cap="none">
                <a:solidFill>
                  <a:schemeClr val="dk1"/>
                </a:solidFill>
                <a:latin typeface="Calibri"/>
                <a:ea typeface="Calibri"/>
                <a:cs typeface="Calibri"/>
                <a:sym typeface="Calibri"/>
              </a:rPr>
              <a:t>What are views on these matters?</a:t>
            </a:r>
            <a:endParaRPr/>
          </a:p>
          <a:p>
            <a:pPr marL="0" marR="0" lvl="0" indent="0" algn="l" rtl="0">
              <a:spcBef>
                <a:spcPts val="0"/>
              </a:spcBef>
              <a:spcAft>
                <a:spcPts val="0"/>
              </a:spcAft>
              <a:buClr>
                <a:schemeClr val="dk1"/>
              </a:buClr>
              <a:buSzPts val="1400"/>
              <a:buFont typeface="Calibri"/>
              <a:buNone/>
            </a:pPr>
            <a:r>
              <a:rPr lang="en-US"/>
              <a:t>video 6</a:t>
            </a:r>
            <a:endParaRPr sz="1200" b="0" i="0" u="none" strike="noStrike" cap="none">
              <a:solidFill>
                <a:schemeClr val="dk1"/>
              </a:solidFill>
              <a:latin typeface="Calibri"/>
              <a:ea typeface="Calibri"/>
              <a:cs typeface="Calibri"/>
              <a:sym typeface="Calibri"/>
            </a:endParaRPr>
          </a:p>
        </p:txBody>
      </p:sp>
      <p:sp>
        <p:nvSpPr>
          <p:cNvPr id="347" name="Shape 34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Email TUYPRESS@GMAIL.COM</a:t>
            </a:r>
          </a:p>
          <a:p>
            <a:pPr marL="0" marR="0" lvl="0" indent="0" algn="l" rtl="0">
              <a:spcBef>
                <a:spcPts val="0"/>
              </a:spcBef>
              <a:spcAft>
                <a:spcPts val="0"/>
              </a:spcAft>
              <a:buClr>
                <a:schemeClr val="dk1"/>
              </a:buClr>
              <a:buSzPts val="14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dirty="0" smtClean="0">
                <a:solidFill>
                  <a:schemeClr val="dk1"/>
                </a:solidFill>
                <a:latin typeface="Calibri"/>
                <a:ea typeface="Calibri"/>
                <a:cs typeface="Calibri"/>
                <a:sym typeface="Calibri"/>
              </a:rPr>
              <a:t>Watch</a:t>
            </a:r>
            <a:r>
              <a:rPr lang="en-US" sz="1200" b="0" i="0" u="none" strike="noStrike" cap="none" baseline="0" dirty="0" smtClean="0">
                <a:solidFill>
                  <a:schemeClr val="dk1"/>
                </a:solidFill>
                <a:latin typeface="Calibri"/>
                <a:ea typeface="Calibri"/>
                <a:cs typeface="Calibri"/>
                <a:sym typeface="Calibri"/>
              </a:rPr>
              <a:t> our video on what is the Constitution? Here: https://</a:t>
            </a:r>
            <a:r>
              <a:rPr lang="en-US" sz="1200" b="0" i="0" u="none" strike="noStrike" cap="none" baseline="0" dirty="0" err="1" smtClean="0">
                <a:solidFill>
                  <a:schemeClr val="dk1"/>
                </a:solidFill>
                <a:latin typeface="Calibri"/>
                <a:ea typeface="Calibri"/>
                <a:cs typeface="Calibri"/>
                <a:sym typeface="Calibri"/>
              </a:rPr>
              <a:t>www.talkupyout.com</a:t>
            </a:r>
            <a:r>
              <a:rPr lang="en-US" sz="1200" b="0" i="0" u="none" strike="noStrike" cap="none" baseline="0" dirty="0" smtClean="0">
                <a:solidFill>
                  <a:schemeClr val="dk1"/>
                </a:solidFill>
                <a:latin typeface="Calibri"/>
                <a:ea typeface="Calibri"/>
                <a:cs typeface="Calibri"/>
                <a:sym typeface="Calibri"/>
              </a:rPr>
              <a:t>/</a:t>
            </a:r>
            <a:r>
              <a:rPr lang="en-US" sz="1200" b="0" i="0" u="none" strike="noStrike" cap="none" baseline="0" dirty="0" err="1" smtClean="0">
                <a:solidFill>
                  <a:schemeClr val="dk1"/>
                </a:solidFill>
                <a:latin typeface="Calibri"/>
                <a:ea typeface="Calibri"/>
                <a:cs typeface="Calibri"/>
                <a:sym typeface="Calibri"/>
              </a:rPr>
              <a:t>youtfichat-undef.html</a:t>
            </a:r>
            <a:endParaRPr sz="1200" b="0" i="0" u="none" strike="noStrike" cap="none" dirty="0">
              <a:solidFill>
                <a:schemeClr val="dk1"/>
              </a:solidFill>
              <a:latin typeface="Calibri"/>
              <a:ea typeface="Calibri"/>
              <a:cs typeface="Calibri"/>
              <a:sym typeface="Calibri"/>
            </a:endParaRPr>
          </a:p>
        </p:txBody>
      </p:sp>
      <p:sp>
        <p:nvSpPr>
          <p:cNvPr id="355" name="Shape 3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r>
              <a:rPr lang="en-US"/>
              <a:t>insert video 1</a:t>
            </a:r>
            <a:endParaRPr sz="1200" b="0" i="0" u="none" strike="noStrike" cap="none">
              <a:solidFill>
                <a:schemeClr val="dk1"/>
              </a:solidFill>
              <a:latin typeface="Calibri"/>
              <a:ea typeface="Calibri"/>
              <a:cs typeface="Calibri"/>
              <a:sym typeface="Calibri"/>
            </a:endParaRPr>
          </a:p>
        </p:txBody>
      </p:sp>
      <p:sp>
        <p:nvSpPr>
          <p:cNvPr id="167" name="Shape 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Insert video 1</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If we go back to the household, we can see that there are different rules for different situations.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For example, how we speak to our parents or guardians, how we use the kitchen, bathroom or living room or who is responsible for cleaning. Within the country, the concept is quite similar.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law is there to determine who does what and when. Also, the law determines how each man, woman, boy or girl, property or the environment is treated.</a:t>
            </a:r>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r>
              <a:rPr lang="en-US"/>
              <a:t>Insert video 2</a:t>
            </a:r>
            <a:endParaRPr sz="1200" b="0" i="0" u="none" strike="noStrike" cap="none">
              <a:solidFill>
                <a:schemeClr val="dk1"/>
              </a:solidFill>
              <a:latin typeface="Calibri"/>
              <a:ea typeface="Calibri"/>
              <a:cs typeface="Calibri"/>
              <a:sym typeface="Calibri"/>
            </a:endParaRPr>
          </a:p>
        </p:txBody>
      </p:sp>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Know the constitution to ensure that you are within your rights and responsibilities.</a:t>
            </a:r>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You can report ‘wrong doing’ to the police or you can take the matter to court in any case in which the constitution is not being followed.</a:t>
            </a:r>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Also, if you get into trouble with the police, once you know the constitution, you can determine if you are being treated correctly and fairly. If not, you can challenge the police because you know your rights and your rights must be protected.</a:t>
            </a:r>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chemeClr val="dk1"/>
              </a:buClr>
              <a:buSzPts val="1400"/>
              <a:buFont typeface="Arial Narrow"/>
              <a:buNone/>
            </a:pPr>
            <a:r>
              <a:rPr lang="en-US" sz="1850" b="1" i="0" u="none" strike="noStrike" cap="none">
                <a:solidFill>
                  <a:schemeClr val="dk1"/>
                </a:solidFill>
                <a:latin typeface="Arial Narrow"/>
                <a:ea typeface="Arial Narrow"/>
                <a:cs typeface="Arial Narrow"/>
                <a:sym typeface="Arial Narrow"/>
              </a:rPr>
              <a:t>Can you imagine a time without internet and computers and tablets which must have been difficult? </a:t>
            </a:r>
            <a:endParaRPr/>
          </a:p>
        </p:txBody>
      </p:sp>
      <p:sp>
        <p:nvSpPr>
          <p:cNvPr id="204" name="Shape 2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a:t>Insert video 3</a:t>
            </a: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0"/>
        <p:cNvGrpSpPr/>
        <p:nvPr/>
      </p:nvGrpSpPr>
      <p:grpSpPr>
        <a:xfrm>
          <a:off x="0" y="0"/>
          <a:ext cx="0" cy="0"/>
          <a:chOff x="0" y="0"/>
          <a:chExt cx="0" cy="0"/>
        </a:xfrm>
      </p:grpSpPr>
      <p:pic>
        <p:nvPicPr>
          <p:cNvPr id="21" name="Shape 21"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Shape 22"/>
          <p:cNvSpPr/>
          <p:nvPr/>
        </p:nvSpPr>
        <p:spPr>
          <a:xfrm>
            <a:off x="-15875" y="0"/>
            <a:ext cx="11683810" cy="6588125"/>
          </a:xfrm>
          <a:custGeom>
            <a:avLst/>
            <a:gdLst/>
            <a:ahLst/>
            <a:cxnLst/>
            <a:rect l="0" t="0" r="0" b="0"/>
            <a:pathLst>
              <a:path w="120000" h="120000" extrusionOk="0">
                <a:moveTo>
                  <a:pt x="0" y="0"/>
                </a:moveTo>
                <a:lnTo>
                  <a:pt x="116250" y="0"/>
                </a:lnTo>
                <a:lnTo>
                  <a:pt x="120000" y="108867"/>
                </a:lnTo>
                <a:lnTo>
                  <a:pt x="163" y="120000"/>
                </a:lnTo>
                <a:cubicBezTo>
                  <a:pt x="108" y="79903"/>
                  <a:pt x="54" y="39807"/>
                  <a:pt x="0" y="0"/>
                </a:cubicBezTo>
                <a:close/>
              </a:path>
            </a:pathLst>
          </a:custGeom>
          <a:blipFill rotWithShape="1">
            <a:blip r:embed="rId3">
              <a:alphaModFix/>
            </a:blip>
            <a:stretch>
              <a:fillRect/>
            </a:stretch>
          </a:blipFill>
          <a:ln>
            <a:noFill/>
          </a:ln>
          <a:effectLst>
            <a:outerShdw blurRad="101600" dist="152400" dir="4380000" algn="tl" rotWithShape="0">
              <a:srgbClr val="000000">
                <a:alpha val="4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p:nvPr/>
        </p:nvSpPr>
        <p:spPr>
          <a:xfrm>
            <a:off x="0" y="4282257"/>
            <a:ext cx="11329257" cy="2028845"/>
          </a:xfrm>
          <a:custGeom>
            <a:avLst/>
            <a:gdLst/>
            <a:ahLst/>
            <a:cxnLst/>
            <a:rect l="0" t="0" r="0" b="0"/>
            <a:pathLst>
              <a:path w="120000" h="120000" extrusionOk="0">
                <a:moveTo>
                  <a:pt x="0" y="34809"/>
                </a:moveTo>
                <a:lnTo>
                  <a:pt x="119097" y="0"/>
                </a:lnTo>
                <a:lnTo>
                  <a:pt x="120000" y="84274"/>
                </a:lnTo>
                <a:lnTo>
                  <a:pt x="0" y="120000"/>
                </a:lnTo>
                <a:lnTo>
                  <a:pt x="0" y="34809"/>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4" name="Shape 24"/>
          <p:cNvSpPr/>
          <p:nvPr/>
        </p:nvSpPr>
        <p:spPr>
          <a:xfrm>
            <a:off x="0" y="0"/>
            <a:ext cx="8719579" cy="456877"/>
          </a:xfrm>
          <a:custGeom>
            <a:avLst/>
            <a:gdLst/>
            <a:ahLst/>
            <a:cxnLst/>
            <a:rect l="0" t="0" r="0" b="0"/>
            <a:pathLst>
              <a:path w="120000" h="120000" extrusionOk="0">
                <a:moveTo>
                  <a:pt x="0" y="0"/>
                </a:moveTo>
                <a:lnTo>
                  <a:pt x="120000" y="0"/>
                </a:lnTo>
                <a:lnTo>
                  <a:pt x="0" y="120000"/>
                </a:lnTo>
                <a:lnTo>
                  <a:pt x="0" y="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5" name="Shape 25"/>
          <p:cNvSpPr/>
          <p:nvPr/>
        </p:nvSpPr>
        <p:spPr>
          <a:xfrm rot="-180000">
            <a:off x="-161800" y="293317"/>
            <a:ext cx="11367116" cy="5751804"/>
          </a:xfrm>
          <a:custGeom>
            <a:avLst/>
            <a:gdLst/>
            <a:ahLst/>
            <a:cxnLst/>
            <a:rect l="0" t="0" r="0" b="0"/>
            <a:pathLst>
              <a:path w="120000" h="120000" extrusionOk="0">
                <a:moveTo>
                  <a:pt x="119784" y="0"/>
                </a:moveTo>
                <a:cubicBezTo>
                  <a:pt x="119856" y="39955"/>
                  <a:pt x="119928" y="79910"/>
                  <a:pt x="120000" y="119865"/>
                </a:cubicBezTo>
                <a:lnTo>
                  <a:pt x="0" y="120000"/>
                </a:lnTo>
              </a:path>
            </a:pathLst>
          </a:custGeom>
          <a:noFill/>
          <a:ln w="82550" cap="flat" cmpd="sng">
            <a:solidFill>
              <a:srgbClr val="7F7F7F"/>
            </a:solidFill>
            <a:prstDash val="solid"/>
            <a:miter lim="800000"/>
            <a:headEnd type="none" w="med" len="med"/>
            <a:tailEnd type="none"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txBox="1">
            <a:spLocks noGrp="1"/>
          </p:cNvSpPr>
          <p:nvPr>
            <p:ph type="ctrTitle"/>
          </p:nvPr>
        </p:nvSpPr>
        <p:spPr>
          <a:xfrm rot="-180000">
            <a:off x="891201" y="662656"/>
            <a:ext cx="9755187" cy="2766528"/>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accent1"/>
              </a:buClr>
              <a:buSzPts val="8000"/>
              <a:buFont typeface="Impact"/>
              <a:buNone/>
              <a:defRPr sz="80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7" name="Shape 27"/>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91425" rIns="91425" bIns="91425" anchor="t" anchorCtr="0"/>
          <a:lstStyle>
            <a:lvl1pPr marR="0" lvl="0" algn="r" rtl="0">
              <a:lnSpc>
                <a:spcPct val="120000"/>
              </a:lnSpc>
              <a:spcBef>
                <a:spcPts val="1000"/>
              </a:spcBef>
              <a:spcAft>
                <a:spcPts val="0"/>
              </a:spcAft>
              <a:buClr>
                <a:schemeClr val="accent1"/>
              </a:buClr>
              <a:buSzPts val="4480"/>
              <a:buFont typeface="Arial"/>
              <a:buNone/>
              <a:defRPr sz="2800" b="0" i="0" u="none" strike="noStrike" cap="none">
                <a:solidFill>
                  <a:srgbClr val="7F7F7F"/>
                </a:solidFill>
                <a:latin typeface="Impact"/>
                <a:ea typeface="Impact"/>
                <a:cs typeface="Impact"/>
                <a:sym typeface="Impact"/>
              </a:defRPr>
            </a:lvl1pPr>
            <a:lvl2pPr marR="0" lvl="1" algn="ctr"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2pPr>
            <a:lvl3pPr marR="0" lvl="2" algn="ctr" rtl="0">
              <a:lnSpc>
                <a:spcPct val="120000"/>
              </a:lnSpc>
              <a:spcBef>
                <a:spcPts val="5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3pPr>
            <a:lvl4pPr marR="0" lvl="3"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ctr"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28" name="Shape 28"/>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5C0607"/>
              </a:buClr>
              <a:buSzPts val="1400"/>
              <a:buFont typeface="Impact"/>
              <a:buNone/>
              <a:defRPr sz="54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29" name="Shape 29"/>
          <p:cNvSpPr txBox="1">
            <a:spLocks noGrp="1"/>
          </p:cNvSpPr>
          <p:nvPr>
            <p:ph type="ftr" idx="11"/>
          </p:nvPr>
        </p:nvSpPr>
        <p:spPr>
          <a:xfrm rot="-180000">
            <a:off x="-5560" y="4883024"/>
            <a:ext cx="4047239" cy="1195538"/>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54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30" name="Shape 30"/>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F3F3F"/>
              </a:buClr>
              <a:buSzPts val="2400"/>
              <a:buFont typeface="Impact"/>
              <a:buNone/>
            </a:pPr>
            <a:fld id="{00000000-1234-1234-1234-123412341234}" type="slidenum">
              <a:rPr lang="en-US" sz="2400" b="0" i="0" u="none" strike="noStrike" cap="none">
                <a:solidFill>
                  <a:srgbClr val="3F3F3F"/>
                </a:solidFill>
                <a:latin typeface="Impact"/>
                <a:ea typeface="Impact"/>
                <a:cs typeface="Impact"/>
                <a:sym typeface="Impact"/>
              </a:rPr>
              <a:t>‹#›</a:t>
            </a:fld>
            <a:endParaRPr/>
          </a:p>
        </p:txBody>
      </p:sp>
      <p:sp>
        <p:nvSpPr>
          <p:cNvPr id="31" name="Shape 31"/>
          <p:cNvSpPr/>
          <p:nvPr/>
        </p:nvSpPr>
        <p:spPr>
          <a:xfrm rot="-180000">
            <a:off x="4221385" y="5111356"/>
            <a:ext cx="515386"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4106333"/>
            <a:ext cx="10394708" cy="588846"/>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3200"/>
              <a:buFont typeface="Impact"/>
              <a:buNone/>
              <a:defRPr sz="32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85" name="Shape 85"/>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med" len="med"/>
            <a:tailEnd type="none" w="med" len="med"/>
          </a:ln>
        </p:spPr>
        <p:txBody>
          <a:bodyPr spcFirstLastPara="1" wrap="square" lIns="91425" tIns="91425" rIns="91425" bIns="91425" anchor="t" anchorCtr="0"/>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86" name="Shape 86"/>
          <p:cNvSpPr txBox="1">
            <a:spLocks noGrp="1"/>
          </p:cNvSpPr>
          <p:nvPr>
            <p:ph type="body" idx="1"/>
          </p:nvPr>
        </p:nvSpPr>
        <p:spPr>
          <a:xfrm>
            <a:off x="685780" y="4702923"/>
            <a:ext cx="10394728" cy="682472"/>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87" name="Shape 87"/>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88" name="Shape 88"/>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89" name="Shape 8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5801" y="685800"/>
            <a:ext cx="10396902" cy="3194903"/>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accent1"/>
              </a:buClr>
              <a:buSzPts val="4800"/>
              <a:buFont typeface="Impact"/>
              <a:buNone/>
              <a:defRPr sz="48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92" name="Shape 92"/>
          <p:cNvSpPr txBox="1">
            <a:spLocks noGrp="1"/>
          </p:cNvSpPr>
          <p:nvPr>
            <p:ph type="body" idx="1"/>
          </p:nvPr>
        </p:nvSpPr>
        <p:spPr>
          <a:xfrm>
            <a:off x="685779" y="4106333"/>
            <a:ext cx="10394729" cy="1273606"/>
          </a:xfrm>
          <a:prstGeom prst="rect">
            <a:avLst/>
          </a:prstGeom>
          <a:noFill/>
          <a:ln>
            <a:noFill/>
          </a:ln>
        </p:spPr>
        <p:txBody>
          <a:bodyPr spcFirstLastPara="1" wrap="square" lIns="91425" tIns="91425" rIns="91425" bIns="91425" anchor="ctr" anchorCtr="0"/>
          <a:lstStyle>
            <a:lvl1pPr marL="457200" marR="0" lvl="0" indent="-228600" algn="ctr"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93" name="Shape 93"/>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94" name="Shape 94"/>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95" name="Shape 9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21732" y="685800"/>
            <a:ext cx="9525020" cy="2916704"/>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accent1"/>
              </a:buClr>
              <a:buSzPts val="4800"/>
              <a:buFont typeface="Impact"/>
              <a:buNone/>
              <a:defRPr sz="48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98" name="Shape 98"/>
          <p:cNvSpPr txBox="1">
            <a:spLocks noGrp="1"/>
          </p:cNvSpPr>
          <p:nvPr>
            <p:ph type="body" idx="1"/>
          </p:nvPr>
        </p:nvSpPr>
        <p:spPr>
          <a:xfrm>
            <a:off x="1550264" y="3610032"/>
            <a:ext cx="8667956" cy="377768"/>
          </a:xfrm>
          <a:prstGeom prst="rect">
            <a:avLst/>
          </a:prstGeom>
          <a:noFill/>
          <a:ln>
            <a:noFill/>
          </a:ln>
        </p:spPr>
        <p:txBody>
          <a:bodyPr spcFirstLastPara="1" wrap="square" lIns="91425" tIns="91425" rIns="91425" bIns="91425" anchor="t" anchorCtr="0"/>
          <a:lstStyle>
            <a:lvl1pPr marL="457200" marR="0" lvl="0" indent="-228600" algn="r" rtl="0">
              <a:lnSpc>
                <a:spcPct val="120000"/>
              </a:lnSpc>
              <a:spcBef>
                <a:spcPts val="1000"/>
              </a:spcBef>
              <a:spcAft>
                <a:spcPts val="0"/>
              </a:spcAft>
              <a:buClr>
                <a:schemeClr val="accent1"/>
              </a:buClr>
              <a:buSzPts val="2240"/>
              <a:buFont typeface="Arial"/>
              <a:buNone/>
              <a:defRPr sz="1400" b="0" i="0" u="none" strike="noStrike" cap="none">
                <a:solidFill>
                  <a:srgbClr val="7F7F7F"/>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99" name="Shape 99"/>
          <p:cNvSpPr txBox="1">
            <a:spLocks noGrp="1"/>
          </p:cNvSpPr>
          <p:nvPr>
            <p:ph type="body" idx="2"/>
          </p:nvPr>
        </p:nvSpPr>
        <p:spPr>
          <a:xfrm>
            <a:off x="685801" y="4106334"/>
            <a:ext cx="10396882" cy="1268252"/>
          </a:xfrm>
          <a:prstGeom prst="rect">
            <a:avLst/>
          </a:prstGeom>
          <a:noFill/>
          <a:ln>
            <a:noFill/>
          </a:ln>
        </p:spPr>
        <p:txBody>
          <a:bodyPr spcFirstLastPara="1" wrap="square" lIns="91425" tIns="91425" rIns="91425" bIns="91425" anchor="ctr" anchorCtr="0"/>
          <a:lstStyle>
            <a:lvl1pPr marL="457200" marR="0" lvl="0" indent="-228600" algn="ctr"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00" name="Shape 100"/>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01" name="Shape 101"/>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02" name="Shape 10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
        <p:nvSpPr>
          <p:cNvPr id="103" name="Shape 103"/>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a:p>
        </p:txBody>
      </p:sp>
      <p:sp>
        <p:nvSpPr>
          <p:cNvPr id="104" name="Shape 104"/>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85800" y="1723854"/>
            <a:ext cx="10394707" cy="251183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4800"/>
              <a:buFont typeface="Impact"/>
              <a:buNone/>
              <a:defRPr sz="48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07" name="Shape 107"/>
          <p:cNvSpPr txBox="1">
            <a:spLocks noGrp="1"/>
          </p:cNvSpPr>
          <p:nvPr>
            <p:ph type="body" idx="1"/>
          </p:nvPr>
        </p:nvSpPr>
        <p:spPr>
          <a:xfrm>
            <a:off x="685800" y="4247468"/>
            <a:ext cx="10394707" cy="1140644"/>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108" name="Shape 108"/>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09" name="Shape 109"/>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10" name="Shape 11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802" y="685800"/>
            <a:ext cx="10394706" cy="1151965"/>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3" name="Shape 113"/>
          <p:cNvSpPr txBox="1">
            <a:spLocks noGrp="1"/>
          </p:cNvSpPr>
          <p:nvPr>
            <p:ph type="body" idx="1"/>
          </p:nvPr>
        </p:nvSpPr>
        <p:spPr>
          <a:xfrm>
            <a:off x="685802" y="2063395"/>
            <a:ext cx="3310128" cy="576262"/>
          </a:xfrm>
          <a:prstGeom prst="rect">
            <a:avLst/>
          </a:prstGeom>
          <a:noFill/>
          <a:ln>
            <a:noFill/>
          </a:ln>
        </p:spPr>
        <p:txBody>
          <a:bodyPr spcFirstLastPara="1" wrap="square" lIns="91425" tIns="91425" rIns="91425" bIns="91425" anchor="b" anchorCtr="0"/>
          <a:lstStyle>
            <a:lvl1pPr marL="457200" marR="0" lvl="0" indent="-228600" algn="ctr" rtl="0">
              <a:lnSpc>
                <a:spcPct val="90000"/>
              </a:lnSpc>
              <a:spcBef>
                <a:spcPts val="1000"/>
              </a:spcBef>
              <a:spcAft>
                <a:spcPts val="0"/>
              </a:spcAft>
              <a:buClr>
                <a:schemeClr val="accent1"/>
              </a:buClr>
              <a:buSzPts val="3840"/>
              <a:buFont typeface="Arial"/>
              <a:buNone/>
              <a:defRPr sz="24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14" name="Shape 114"/>
          <p:cNvSpPr txBox="1">
            <a:spLocks noGrp="1"/>
          </p:cNvSpPr>
          <p:nvPr>
            <p:ph type="body" idx="2"/>
          </p:nvPr>
        </p:nvSpPr>
        <p:spPr>
          <a:xfrm>
            <a:off x="685802" y="2639658"/>
            <a:ext cx="3310128" cy="2734928"/>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15" name="Shape 115"/>
          <p:cNvSpPr txBox="1">
            <a:spLocks noGrp="1"/>
          </p:cNvSpPr>
          <p:nvPr>
            <p:ph type="body" idx="3"/>
          </p:nvPr>
        </p:nvSpPr>
        <p:spPr>
          <a:xfrm>
            <a:off x="4234622" y="2063395"/>
            <a:ext cx="3310128" cy="576262"/>
          </a:xfrm>
          <a:prstGeom prst="rect">
            <a:avLst/>
          </a:prstGeom>
          <a:noFill/>
          <a:ln>
            <a:noFill/>
          </a:ln>
        </p:spPr>
        <p:txBody>
          <a:bodyPr spcFirstLastPara="1" wrap="square" lIns="91425" tIns="91425" rIns="91425" bIns="91425" anchor="b" anchorCtr="0"/>
          <a:lstStyle>
            <a:lvl1pPr marL="457200" marR="0" lvl="0" indent="-228600" algn="ctr" rtl="0">
              <a:lnSpc>
                <a:spcPct val="90000"/>
              </a:lnSpc>
              <a:spcBef>
                <a:spcPts val="1000"/>
              </a:spcBef>
              <a:spcAft>
                <a:spcPts val="0"/>
              </a:spcAft>
              <a:buClr>
                <a:schemeClr val="accent1"/>
              </a:buClr>
              <a:buSzPts val="3840"/>
              <a:buFont typeface="Arial"/>
              <a:buNone/>
              <a:defRPr sz="24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16" name="Shape 116"/>
          <p:cNvSpPr txBox="1">
            <a:spLocks noGrp="1"/>
          </p:cNvSpPr>
          <p:nvPr>
            <p:ph type="body" idx="4"/>
          </p:nvPr>
        </p:nvSpPr>
        <p:spPr>
          <a:xfrm>
            <a:off x="4234621" y="2639658"/>
            <a:ext cx="3310128" cy="2734928"/>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17" name="Shape 117"/>
          <p:cNvSpPr txBox="1">
            <a:spLocks noGrp="1"/>
          </p:cNvSpPr>
          <p:nvPr>
            <p:ph type="body" idx="5"/>
          </p:nvPr>
        </p:nvSpPr>
        <p:spPr>
          <a:xfrm>
            <a:off x="7770380" y="2063395"/>
            <a:ext cx="3310128" cy="576262"/>
          </a:xfrm>
          <a:prstGeom prst="rect">
            <a:avLst/>
          </a:prstGeom>
          <a:noFill/>
          <a:ln>
            <a:noFill/>
          </a:ln>
        </p:spPr>
        <p:txBody>
          <a:bodyPr spcFirstLastPara="1" wrap="square" lIns="91425" tIns="91425" rIns="91425" bIns="91425" anchor="b" anchorCtr="0"/>
          <a:lstStyle>
            <a:lvl1pPr marL="457200" marR="0" lvl="0" indent="-228600" algn="ctr" rtl="0">
              <a:lnSpc>
                <a:spcPct val="90000"/>
              </a:lnSpc>
              <a:spcBef>
                <a:spcPts val="1000"/>
              </a:spcBef>
              <a:spcAft>
                <a:spcPts val="0"/>
              </a:spcAft>
              <a:buClr>
                <a:schemeClr val="accent1"/>
              </a:buClr>
              <a:buSzPts val="3840"/>
              <a:buFont typeface="Arial"/>
              <a:buNone/>
              <a:defRPr sz="24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18" name="Shape 118"/>
          <p:cNvSpPr txBox="1">
            <a:spLocks noGrp="1"/>
          </p:cNvSpPr>
          <p:nvPr>
            <p:ph type="body" idx="6"/>
          </p:nvPr>
        </p:nvSpPr>
        <p:spPr>
          <a:xfrm>
            <a:off x="7770380" y="2639658"/>
            <a:ext cx="3310128" cy="2734928"/>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19" name="Shape 119"/>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20" name="Shape 120"/>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21" name="Shape 12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85801" y="685800"/>
            <a:ext cx="10396882" cy="1151965"/>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4" name="Shape 124"/>
          <p:cNvSpPr txBox="1">
            <a:spLocks noGrp="1"/>
          </p:cNvSpPr>
          <p:nvPr>
            <p:ph type="body" idx="1"/>
          </p:nvPr>
        </p:nvSpPr>
        <p:spPr>
          <a:xfrm>
            <a:off x="691840" y="3813025"/>
            <a:ext cx="3310128" cy="576262"/>
          </a:xfrm>
          <a:prstGeom prst="rect">
            <a:avLst/>
          </a:prstGeom>
          <a:noFill/>
          <a:ln>
            <a:noFill/>
          </a:ln>
        </p:spPr>
        <p:txBody>
          <a:bodyPr spcFirstLastPara="1" wrap="square" lIns="91425" tIns="91425" rIns="91425" bIns="91425" anchor="b" anchorCtr="0"/>
          <a:lstStyle>
            <a:lvl1pPr marL="457200" marR="0" lvl="0" indent="-228600" algn="ctr" rtl="0">
              <a:lnSpc>
                <a:spcPct val="90000"/>
              </a:lnSpc>
              <a:spcBef>
                <a:spcPts val="1000"/>
              </a:spcBef>
              <a:spcAft>
                <a:spcPts val="0"/>
              </a:spcAft>
              <a:buClr>
                <a:schemeClr val="accent1"/>
              </a:buClr>
              <a:buSzPts val="3520"/>
              <a:buFont typeface="Arial"/>
              <a:buNone/>
              <a:defRPr sz="22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25" name="Shape 125"/>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spcFirstLastPara="1" wrap="square" lIns="91425" tIns="91425" rIns="91425" bIns="91425" anchor="t" anchorCtr="0"/>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26" name="Shape 126"/>
          <p:cNvSpPr txBox="1">
            <a:spLocks noGrp="1"/>
          </p:cNvSpPr>
          <p:nvPr>
            <p:ph type="body" idx="3"/>
          </p:nvPr>
        </p:nvSpPr>
        <p:spPr>
          <a:xfrm>
            <a:off x="691840" y="4389287"/>
            <a:ext cx="3310128" cy="985299"/>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27" name="Shape 127"/>
          <p:cNvSpPr txBox="1">
            <a:spLocks noGrp="1"/>
          </p:cNvSpPr>
          <p:nvPr>
            <p:ph type="body" idx="4"/>
          </p:nvPr>
        </p:nvSpPr>
        <p:spPr>
          <a:xfrm>
            <a:off x="4237410" y="3813025"/>
            <a:ext cx="3310128" cy="576262"/>
          </a:xfrm>
          <a:prstGeom prst="rect">
            <a:avLst/>
          </a:prstGeom>
          <a:noFill/>
          <a:ln>
            <a:noFill/>
          </a:ln>
        </p:spPr>
        <p:txBody>
          <a:bodyPr spcFirstLastPara="1" wrap="square" lIns="91425" tIns="91425" rIns="91425" bIns="91425" anchor="b" anchorCtr="0"/>
          <a:lstStyle>
            <a:lvl1pPr marL="457200" marR="0" lvl="0" indent="-228600" algn="ctr" rtl="0">
              <a:lnSpc>
                <a:spcPct val="90000"/>
              </a:lnSpc>
              <a:spcBef>
                <a:spcPts val="1000"/>
              </a:spcBef>
              <a:spcAft>
                <a:spcPts val="0"/>
              </a:spcAft>
              <a:buClr>
                <a:schemeClr val="accent1"/>
              </a:buClr>
              <a:buSzPts val="3520"/>
              <a:buFont typeface="Arial"/>
              <a:buNone/>
              <a:defRPr sz="22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28" name="Shape 128"/>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spcFirstLastPara="1" wrap="square" lIns="91425" tIns="91425" rIns="91425" bIns="91425" anchor="t" anchorCtr="0"/>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29" name="Shape 129"/>
          <p:cNvSpPr txBox="1">
            <a:spLocks noGrp="1"/>
          </p:cNvSpPr>
          <p:nvPr>
            <p:ph type="body" idx="6"/>
          </p:nvPr>
        </p:nvSpPr>
        <p:spPr>
          <a:xfrm>
            <a:off x="4235999" y="4389286"/>
            <a:ext cx="3310128" cy="985300"/>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30" name="Shape 130"/>
          <p:cNvSpPr txBox="1">
            <a:spLocks noGrp="1"/>
          </p:cNvSpPr>
          <p:nvPr>
            <p:ph type="body" idx="7"/>
          </p:nvPr>
        </p:nvSpPr>
        <p:spPr>
          <a:xfrm>
            <a:off x="7768944" y="3813025"/>
            <a:ext cx="3310128" cy="576262"/>
          </a:xfrm>
          <a:prstGeom prst="rect">
            <a:avLst/>
          </a:prstGeom>
          <a:noFill/>
          <a:ln>
            <a:noFill/>
          </a:ln>
        </p:spPr>
        <p:txBody>
          <a:bodyPr spcFirstLastPara="1" wrap="square" lIns="91425" tIns="91425" rIns="91425" bIns="91425" anchor="b" anchorCtr="0"/>
          <a:lstStyle>
            <a:lvl1pPr marL="457200" marR="0" lvl="0" indent="-228600" algn="ctr" rtl="0">
              <a:lnSpc>
                <a:spcPct val="90000"/>
              </a:lnSpc>
              <a:spcBef>
                <a:spcPts val="1000"/>
              </a:spcBef>
              <a:spcAft>
                <a:spcPts val="0"/>
              </a:spcAft>
              <a:buClr>
                <a:schemeClr val="accent1"/>
              </a:buClr>
              <a:buSzPts val="3520"/>
              <a:buFont typeface="Arial"/>
              <a:buNone/>
              <a:defRPr sz="22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131" name="Shape 131"/>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med" len="med"/>
            <a:tailEnd type="none" w="med" len="med"/>
          </a:ln>
        </p:spPr>
        <p:txBody>
          <a:bodyPr spcFirstLastPara="1" wrap="square" lIns="91425" tIns="91425" rIns="91425" bIns="91425" anchor="t" anchorCtr="0"/>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32" name="Shape 132"/>
          <p:cNvSpPr txBox="1">
            <a:spLocks noGrp="1"/>
          </p:cNvSpPr>
          <p:nvPr>
            <p:ph type="body" idx="9"/>
          </p:nvPr>
        </p:nvSpPr>
        <p:spPr>
          <a:xfrm>
            <a:off x="7768819" y="4389284"/>
            <a:ext cx="3310128" cy="985302"/>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440"/>
              <a:buFont typeface="Arial"/>
              <a:buNone/>
              <a:defRPr sz="900" b="0" i="0" u="none" strike="noStrike" cap="none">
                <a:solidFill>
                  <a:schemeClr val="dk1"/>
                </a:solidFill>
                <a:latin typeface="Impact"/>
                <a:ea typeface="Impact"/>
                <a:cs typeface="Impact"/>
                <a:sym typeface="Impact"/>
              </a:defRPr>
            </a:lvl9pPr>
          </a:lstStyle>
          <a:p>
            <a:endParaRPr/>
          </a:p>
        </p:txBody>
      </p:sp>
      <p:sp>
        <p:nvSpPr>
          <p:cNvPr id="133" name="Shape 133"/>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34" name="Shape 134"/>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35" name="Shape 13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85801" y="685800"/>
            <a:ext cx="10396882" cy="1151965"/>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38" name="Shape 138"/>
          <p:cNvSpPr txBox="1">
            <a:spLocks noGrp="1"/>
          </p:cNvSpPr>
          <p:nvPr>
            <p:ph type="body" idx="1"/>
          </p:nvPr>
        </p:nvSpPr>
        <p:spPr>
          <a:xfrm rot="5400000">
            <a:off x="4227558" y="-1478363"/>
            <a:ext cx="3311190" cy="10394707"/>
          </a:xfrm>
          <a:prstGeom prst="rect">
            <a:avLst/>
          </a:prstGeom>
          <a:noFill/>
          <a:ln>
            <a:noFill/>
          </a:ln>
        </p:spPr>
        <p:txBody>
          <a:bodyPr spcFirstLastPara="1" wrap="square" lIns="91425" tIns="91425" rIns="91425" bIns="91425"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9" name="Shape 139"/>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40" name="Shape 140"/>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41" name="Shape 14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rot="5400000">
            <a:off x="7603792" y="1897870"/>
            <a:ext cx="4688785" cy="226464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4" name="Shape 144"/>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91425" rIns="91425" bIns="91425"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45" name="Shape 145"/>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46" name="Shape 146"/>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47" name="Shape 14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1" y="685800"/>
            <a:ext cx="10396882" cy="115196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4" name="Shape 34"/>
          <p:cNvSpPr txBox="1">
            <a:spLocks noGrp="1"/>
          </p:cNvSpPr>
          <p:nvPr>
            <p:ph type="body" idx="1"/>
          </p:nvPr>
        </p:nvSpPr>
        <p:spPr>
          <a:xfrm>
            <a:off x="685800" y="2063396"/>
            <a:ext cx="10394707" cy="3311189"/>
          </a:xfrm>
          <a:prstGeom prst="rect">
            <a:avLst/>
          </a:prstGeom>
          <a:noFill/>
          <a:ln>
            <a:noFill/>
          </a:ln>
        </p:spPr>
        <p:txBody>
          <a:bodyPr spcFirstLastPara="1" wrap="square" lIns="91425" tIns="91425" rIns="91425" bIns="91425"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35" name="Shape 35"/>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36" name="Shape 36"/>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37" name="Shape 3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5801" y="685800"/>
            <a:ext cx="10394707" cy="319348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0" name="Shape 40"/>
          <p:cNvSpPr txBox="1">
            <a:spLocks noGrp="1"/>
          </p:cNvSpPr>
          <p:nvPr>
            <p:ph type="body" idx="1"/>
          </p:nvPr>
        </p:nvSpPr>
        <p:spPr>
          <a:xfrm>
            <a:off x="685801" y="3742267"/>
            <a:ext cx="10394707" cy="1639614"/>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1000"/>
              </a:spcBef>
              <a:spcAft>
                <a:spcPts val="0"/>
              </a:spcAft>
              <a:buClr>
                <a:schemeClr val="accent1"/>
              </a:buClr>
              <a:buSzPts val="3200"/>
              <a:buFont typeface="Arial"/>
              <a:buNone/>
              <a:defRPr sz="2000" b="0" i="0" u="none" strike="noStrike" cap="none">
                <a:solidFill>
                  <a:srgbClr val="7F7F7F"/>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0" i="0" u="none" strike="noStrike" cap="none">
                <a:solidFill>
                  <a:srgbClr val="888888"/>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0" i="0" u="none" strike="noStrike" cap="none">
                <a:solidFill>
                  <a:srgbClr val="888888"/>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0" i="0" u="none" strike="noStrike" cap="none">
                <a:solidFill>
                  <a:srgbClr val="888888"/>
                </a:solidFill>
                <a:latin typeface="Impact"/>
                <a:ea typeface="Impact"/>
                <a:cs typeface="Impact"/>
                <a:sym typeface="Impact"/>
              </a:defRPr>
            </a:lvl9pPr>
          </a:lstStyle>
          <a:p>
            <a:endParaRPr/>
          </a:p>
        </p:txBody>
      </p:sp>
      <p:sp>
        <p:nvSpPr>
          <p:cNvPr id="41" name="Shape 41"/>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42" name="Shape 42"/>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43" name="Shape 4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5801" y="685800"/>
            <a:ext cx="10396882" cy="115814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6" name="Shape 46"/>
          <p:cNvSpPr txBox="1">
            <a:spLocks noGrp="1"/>
          </p:cNvSpPr>
          <p:nvPr>
            <p:ph type="body" idx="1"/>
          </p:nvPr>
        </p:nvSpPr>
        <p:spPr>
          <a:xfrm>
            <a:off x="685800" y="2063396"/>
            <a:ext cx="5088714" cy="3311189"/>
          </a:xfrm>
          <a:prstGeom prst="rect">
            <a:avLst/>
          </a:prstGeom>
          <a:noFill/>
          <a:ln>
            <a:noFill/>
          </a:ln>
        </p:spPr>
        <p:txBody>
          <a:bodyPr spcFirstLastPara="1" wrap="square" lIns="91425" tIns="91425" rIns="91425" bIns="91425"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47" name="Shape 47"/>
          <p:cNvSpPr txBox="1">
            <a:spLocks noGrp="1"/>
          </p:cNvSpPr>
          <p:nvPr>
            <p:ph type="body" idx="2"/>
          </p:nvPr>
        </p:nvSpPr>
        <p:spPr>
          <a:xfrm>
            <a:off x="5993971" y="2063396"/>
            <a:ext cx="5086538" cy="3311189"/>
          </a:xfrm>
          <a:prstGeom prst="rect">
            <a:avLst/>
          </a:prstGeom>
          <a:noFill/>
          <a:ln>
            <a:noFill/>
          </a:ln>
        </p:spPr>
        <p:txBody>
          <a:bodyPr spcFirstLastPara="1" wrap="square" lIns="91425" tIns="91425" rIns="91425" bIns="91425"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48" name="Shape 48"/>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49" name="Shape 49"/>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50" name="Shape 5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85801" y="685800"/>
            <a:ext cx="10394707" cy="115814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53" name="Shape 53"/>
          <p:cNvSpPr txBox="1">
            <a:spLocks noGrp="1"/>
          </p:cNvSpPr>
          <p:nvPr>
            <p:ph type="body" idx="1"/>
          </p:nvPr>
        </p:nvSpPr>
        <p:spPr>
          <a:xfrm>
            <a:off x="918356" y="2063396"/>
            <a:ext cx="4856158" cy="67999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accent1"/>
              </a:buClr>
              <a:buSzPts val="4160"/>
              <a:buFont typeface="Arial"/>
              <a:buNone/>
              <a:defRPr sz="26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54" name="Shape 54"/>
          <p:cNvSpPr txBox="1">
            <a:spLocks noGrp="1"/>
          </p:cNvSpPr>
          <p:nvPr>
            <p:ph type="body" idx="2"/>
          </p:nvPr>
        </p:nvSpPr>
        <p:spPr>
          <a:xfrm>
            <a:off x="685802" y="2861733"/>
            <a:ext cx="5088712" cy="2512852"/>
          </a:xfrm>
          <a:prstGeom prst="rect">
            <a:avLst/>
          </a:prstGeom>
          <a:noFill/>
          <a:ln>
            <a:noFill/>
          </a:ln>
        </p:spPr>
        <p:txBody>
          <a:bodyPr spcFirstLastPara="1" wrap="square" lIns="91425" tIns="91425" rIns="91425" bIns="91425"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55" name="Shape 55"/>
          <p:cNvSpPr txBox="1">
            <a:spLocks noGrp="1"/>
          </p:cNvSpPr>
          <p:nvPr>
            <p:ph type="body" idx="3"/>
          </p:nvPr>
        </p:nvSpPr>
        <p:spPr>
          <a:xfrm>
            <a:off x="6218191" y="2063396"/>
            <a:ext cx="4864491" cy="67999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accent1"/>
              </a:buClr>
              <a:buSzPts val="4160"/>
              <a:buFont typeface="Arial"/>
              <a:buNone/>
              <a:defRPr sz="26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3200"/>
              <a:buFont typeface="Arial"/>
              <a:buNone/>
              <a:defRPr sz="20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2880"/>
              <a:buFont typeface="Arial"/>
              <a:buNone/>
              <a:defRPr sz="18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2560"/>
              <a:buFont typeface="Arial"/>
              <a:buNone/>
              <a:defRPr sz="1600" b="1" i="0" u="none" strike="noStrike" cap="none">
                <a:solidFill>
                  <a:schemeClr val="dk1"/>
                </a:solidFill>
                <a:latin typeface="Impact"/>
                <a:ea typeface="Impact"/>
                <a:cs typeface="Impact"/>
                <a:sym typeface="Impact"/>
              </a:defRPr>
            </a:lvl9pPr>
          </a:lstStyle>
          <a:p>
            <a:endParaRPr/>
          </a:p>
        </p:txBody>
      </p:sp>
      <p:sp>
        <p:nvSpPr>
          <p:cNvPr id="56" name="Shape 56"/>
          <p:cNvSpPr txBox="1">
            <a:spLocks noGrp="1"/>
          </p:cNvSpPr>
          <p:nvPr>
            <p:ph type="body" idx="4"/>
          </p:nvPr>
        </p:nvSpPr>
        <p:spPr>
          <a:xfrm>
            <a:off x="5993969" y="2861733"/>
            <a:ext cx="5088713" cy="2512852"/>
          </a:xfrm>
          <a:prstGeom prst="rect">
            <a:avLst/>
          </a:prstGeom>
          <a:noFill/>
          <a:ln>
            <a:noFill/>
          </a:ln>
        </p:spPr>
        <p:txBody>
          <a:bodyPr spcFirstLastPara="1" wrap="square" lIns="91425" tIns="91425" rIns="91425" bIns="91425" anchor="t"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57" name="Shape 57"/>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58" name="Shape 58"/>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59" name="Shape 5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85801" y="685800"/>
            <a:ext cx="10396882" cy="115196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62" name="Shape 62"/>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63" name="Shape 63"/>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64" name="Shape 6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5"/>
        <p:cNvGrpSpPr/>
        <p:nvPr/>
      </p:nvGrpSpPr>
      <p:grpSpPr>
        <a:xfrm>
          <a:off x="0" y="0"/>
          <a:ext cx="0" cy="0"/>
          <a:chOff x="0" y="0"/>
          <a:chExt cx="0" cy="0"/>
        </a:xfrm>
      </p:grpSpPr>
      <p:sp>
        <p:nvSpPr>
          <p:cNvPr id="66" name="Shape 66"/>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67" name="Shape 67"/>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68" name="Shape 6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93643" y="685800"/>
            <a:ext cx="4126860" cy="2023252"/>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accent1"/>
              </a:buClr>
              <a:buSzPts val="3600"/>
              <a:buFont typeface="Impact"/>
              <a:buNone/>
              <a:defRPr sz="36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1" name="Shape 71"/>
          <p:cNvSpPr txBox="1">
            <a:spLocks noGrp="1"/>
          </p:cNvSpPr>
          <p:nvPr>
            <p:ph type="body" idx="1"/>
          </p:nvPr>
        </p:nvSpPr>
        <p:spPr>
          <a:xfrm>
            <a:off x="5046132" y="685800"/>
            <a:ext cx="6034375" cy="4688785"/>
          </a:xfrm>
          <a:prstGeom prst="rect">
            <a:avLst/>
          </a:prstGeom>
          <a:noFill/>
          <a:ln>
            <a:noFill/>
          </a:ln>
        </p:spPr>
        <p:txBody>
          <a:bodyPr spcFirstLastPara="1" wrap="square" lIns="91425" tIns="91425" rIns="91425" bIns="91425"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72" name="Shape 72"/>
          <p:cNvSpPr txBox="1">
            <a:spLocks noGrp="1"/>
          </p:cNvSpPr>
          <p:nvPr>
            <p:ph type="body" idx="2"/>
          </p:nvPr>
        </p:nvSpPr>
        <p:spPr>
          <a:xfrm>
            <a:off x="693642" y="2709052"/>
            <a:ext cx="4126861" cy="2665533"/>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73" name="Shape 73"/>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74" name="Shape 74"/>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75" name="Shape 7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85800" y="685800"/>
            <a:ext cx="6345302" cy="2023252"/>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accent1"/>
              </a:buClr>
              <a:buSzPts val="3600"/>
              <a:buFont typeface="Impact"/>
              <a:buNone/>
              <a:defRPr sz="36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8" name="Shape 78"/>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med" len="med"/>
            <a:tailEnd type="none" w="med" len="med"/>
          </a:ln>
        </p:spPr>
        <p:txBody>
          <a:bodyPr spcFirstLastPara="1" wrap="square" lIns="91425" tIns="91425" rIns="91425" bIns="91425" anchor="t" anchorCtr="0"/>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79" name="Shape 79"/>
          <p:cNvSpPr txBox="1">
            <a:spLocks noGrp="1"/>
          </p:cNvSpPr>
          <p:nvPr>
            <p:ph type="body" idx="1"/>
          </p:nvPr>
        </p:nvSpPr>
        <p:spPr>
          <a:xfrm>
            <a:off x="685801" y="2709052"/>
            <a:ext cx="6345301" cy="2362481"/>
          </a:xfrm>
          <a:prstGeom prst="rect">
            <a:avLst/>
          </a:prstGeom>
          <a:noFill/>
          <a:ln>
            <a:noFill/>
          </a:ln>
        </p:spPr>
        <p:txBody>
          <a:bodyPr spcFirstLastPara="1" wrap="square" lIns="91425" tIns="91425" rIns="91425" bIns="91425" anchor="t" anchorCtr="0"/>
          <a:lstStyle>
            <a:lvl1pPr marL="457200" marR="0" lvl="0" indent="-228600" algn="ctr" rtl="0">
              <a:lnSpc>
                <a:spcPct val="120000"/>
              </a:lnSpc>
              <a:spcBef>
                <a:spcPts val="1000"/>
              </a:spcBef>
              <a:spcAft>
                <a:spcPts val="0"/>
              </a:spcAft>
              <a:buClr>
                <a:schemeClr val="accent1"/>
              </a:buClr>
              <a:buSzPts val="2880"/>
              <a:buFont typeface="Arial"/>
              <a:buNone/>
              <a:defRPr sz="18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500"/>
              </a:spcBef>
              <a:spcAft>
                <a:spcPts val="0"/>
              </a:spcAft>
              <a:buClr>
                <a:schemeClr val="accent1"/>
              </a:buClr>
              <a:buSzPts val="2240"/>
              <a:buFont typeface="Arial"/>
              <a:buNone/>
              <a:defRPr sz="14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500"/>
              </a:spcBef>
              <a:spcAft>
                <a:spcPts val="0"/>
              </a:spcAft>
              <a:buClr>
                <a:schemeClr val="accent1"/>
              </a:buClr>
              <a:buSzPts val="1920"/>
              <a:buFont typeface="Arial"/>
              <a:buNone/>
              <a:defRPr sz="12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500"/>
              </a:spcBef>
              <a:spcAft>
                <a:spcPts val="0"/>
              </a:spcAft>
              <a:buClr>
                <a:schemeClr val="accent1"/>
              </a:buClr>
              <a:buSzPts val="1600"/>
              <a:buFont typeface="Arial"/>
              <a:buNone/>
              <a:defRPr sz="1000" b="0" i="0" u="none" strike="noStrike" cap="none">
                <a:solidFill>
                  <a:schemeClr val="dk1"/>
                </a:solidFill>
                <a:latin typeface="Impact"/>
                <a:ea typeface="Impact"/>
                <a:cs typeface="Impact"/>
                <a:sym typeface="Impact"/>
              </a:defRPr>
            </a:lvl9pPr>
          </a:lstStyle>
          <a:p>
            <a:endParaRPr/>
          </a:p>
        </p:txBody>
      </p:sp>
      <p:sp>
        <p:nvSpPr>
          <p:cNvPr id="80" name="Shape 80"/>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81" name="Shape 81"/>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82" name="Shape 8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Shape 10" descr="Brickwork-HD-R1a.jpg"/>
          <p:cNvPicPr preferRelativeResize="0"/>
          <p:nvPr/>
        </p:nvPicPr>
        <p:blipFill rotWithShape="1">
          <a:blip r:embed="rId20">
            <a:alphaModFix/>
          </a:blip>
          <a:srcRect/>
          <a:stretch/>
        </p:blipFill>
        <p:spPr>
          <a:xfrm>
            <a:off x="0" y="0"/>
            <a:ext cx="12192000" cy="6858000"/>
          </a:xfrm>
          <a:prstGeom prst="rect">
            <a:avLst/>
          </a:prstGeom>
          <a:noFill/>
          <a:ln>
            <a:noFill/>
          </a:ln>
        </p:spPr>
      </p:pic>
      <p:grpSp>
        <p:nvGrpSpPr>
          <p:cNvPr id="11" name="Shape 11"/>
          <p:cNvGrpSpPr/>
          <p:nvPr/>
        </p:nvGrpSpPr>
        <p:grpSpPr>
          <a:xfrm>
            <a:off x="-25397" y="0"/>
            <a:ext cx="12005350" cy="6644081"/>
            <a:chOff x="-25397" y="0"/>
            <a:chExt cx="12005350" cy="6644081"/>
          </a:xfrm>
        </p:grpSpPr>
        <p:sp>
          <p:nvSpPr>
            <p:cNvPr id="12" name="Shape 12"/>
            <p:cNvSpPr/>
            <p:nvPr/>
          </p:nvSpPr>
          <p:spPr>
            <a:xfrm>
              <a:off x="1" y="0"/>
              <a:ext cx="11979952" cy="6644081"/>
            </a:xfrm>
            <a:prstGeom prst="rect">
              <a:avLst/>
            </a:prstGeom>
            <a:blipFill rotWithShape="1">
              <a:blip r:embed="rId19">
                <a:alphaModFix/>
              </a:blip>
              <a:stretch>
                <a:fillRect/>
              </a:stretch>
            </a:blipFill>
            <a:ln>
              <a:noFill/>
            </a:ln>
            <a:effectLst>
              <a:outerShdw blurRad="98425" dist="76200" dir="4380000" algn="tl"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a:off x="-25397" y="0"/>
              <a:ext cx="11773291" cy="6419514"/>
            </a:xfrm>
            <a:custGeom>
              <a:avLst/>
              <a:gdLst/>
              <a:ahLst/>
              <a:cxnLst/>
              <a:rect l="0" t="0" r="0" b="0"/>
              <a:pathLst>
                <a:path w="120000" h="120000" extrusionOk="0">
                  <a:moveTo>
                    <a:pt x="119763" y="0"/>
                  </a:moveTo>
                  <a:lnTo>
                    <a:pt x="120000" y="120000"/>
                  </a:lnTo>
                  <a:lnTo>
                    <a:pt x="0" y="119841"/>
                  </a:lnTo>
                </a:path>
              </a:pathLst>
            </a:custGeom>
            <a:noFill/>
            <a:ln w="82550" cap="flat" cmpd="sng">
              <a:solidFill>
                <a:srgbClr val="7F7F7F"/>
              </a:solidFill>
              <a:prstDash val="solid"/>
              <a:miter lim="800000"/>
              <a:headEnd type="none" w="med" len="med"/>
              <a:tailEnd type="none" w="med" len="med"/>
            </a:ln>
          </p:spPr>
        </p:sp>
        <p:sp>
          <p:nvSpPr>
            <p:cNvPr id="14" name="Shape 14"/>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Shape 15"/>
          <p:cNvSpPr txBox="1">
            <a:spLocks noGrp="1"/>
          </p:cNvSpPr>
          <p:nvPr>
            <p:ph type="title"/>
          </p:nvPr>
        </p:nvSpPr>
        <p:spPr>
          <a:xfrm>
            <a:off x="685801" y="685800"/>
            <a:ext cx="10396882" cy="115196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6" name="Shape 16"/>
          <p:cNvSpPr txBox="1">
            <a:spLocks noGrp="1"/>
          </p:cNvSpPr>
          <p:nvPr>
            <p:ph type="body" idx="1"/>
          </p:nvPr>
        </p:nvSpPr>
        <p:spPr>
          <a:xfrm>
            <a:off x="685800" y="2063396"/>
            <a:ext cx="10396883" cy="3311189"/>
          </a:xfrm>
          <a:prstGeom prst="rect">
            <a:avLst/>
          </a:prstGeom>
          <a:noFill/>
          <a:ln>
            <a:noFill/>
          </a:ln>
        </p:spPr>
        <p:txBody>
          <a:bodyPr spcFirstLastPara="1" wrap="square" lIns="91425" tIns="91425" rIns="91425" bIns="91425" anchor="ctr" anchorCtr="0"/>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7" name="Shape 17"/>
          <p:cNvSpPr txBox="1">
            <a:spLocks noGrp="1"/>
          </p:cNvSpPr>
          <p:nvPr>
            <p:ph type="dt" idx="10"/>
          </p:nvPr>
        </p:nvSpPr>
        <p:spPr>
          <a:xfrm>
            <a:off x="7298083" y="5757334"/>
            <a:ext cx="3784600" cy="49847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8" name="Shape 18"/>
          <p:cNvSpPr txBox="1">
            <a:spLocks noGrp="1"/>
          </p:cNvSpPr>
          <p:nvPr>
            <p:ph type="ftr" idx="11"/>
          </p:nvPr>
        </p:nvSpPr>
        <p:spPr>
          <a:xfrm>
            <a:off x="685801" y="5757334"/>
            <a:ext cx="5499719" cy="49847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C0607"/>
              </a:buClr>
              <a:buSzPts val="1400"/>
              <a:buFont typeface="Impact"/>
              <a:buNone/>
              <a:defRPr sz="3200" b="0" i="0" u="none" strike="noStrike" cap="none">
                <a:solidFill>
                  <a:srgbClr val="5C0607"/>
                </a:solidFill>
                <a:latin typeface="Impact"/>
                <a:ea typeface="Impact"/>
                <a:cs typeface="Impact"/>
                <a:sym typeface="Impact"/>
              </a:defRPr>
            </a:lvl1pPr>
            <a:lvl2pPr marR="0" lvl="1"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chemeClr val="dk1"/>
              </a:buClr>
              <a:buSzPts val="1400"/>
              <a:buFont typeface="Impact"/>
              <a:buNone/>
              <a:defRPr sz="1800" b="0" i="0" u="none" strike="noStrike" cap="none">
                <a:solidFill>
                  <a:schemeClr val="dk1"/>
                </a:solidFill>
                <a:latin typeface="Impact"/>
                <a:ea typeface="Impact"/>
                <a:cs typeface="Impact"/>
                <a:sym typeface="Impact"/>
              </a:defRPr>
            </a:lvl9pPr>
          </a:lstStyle>
          <a:p>
            <a:endParaRPr/>
          </a:p>
        </p:txBody>
      </p:sp>
      <p:sp>
        <p:nvSpPr>
          <p:cNvPr id="19" name="Shape 1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C0607"/>
              </a:buClr>
              <a:buSzPts val="3200"/>
              <a:buFont typeface="Impact"/>
              <a:buNone/>
            </a:pPr>
            <a:fld id="{00000000-1234-1234-1234-123412341234}" type="slidenum">
              <a:rPr lang="en-US" sz="3200" b="0" i="0" u="none" strike="noStrike" cap="none">
                <a:solidFill>
                  <a:srgbClr val="5C0607"/>
                </a:solidFill>
                <a:latin typeface="Impact"/>
                <a:ea typeface="Impact"/>
                <a:cs typeface="Impact"/>
                <a:sym typeface="Impact"/>
              </a:r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7.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3.png"/><Relationship Id="rId5" Type="http://schemas.openxmlformats.org/officeDocument/2006/relationships/image" Target="../media/image29.jpg"/><Relationship Id="rId6" Type="http://schemas.openxmlformats.org/officeDocument/2006/relationships/image" Target="../media/image30.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youtu.be/JPY9S1AGBS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png"/><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3">
            <a:alphaModFix/>
          </a:blip>
          <a:srcRect/>
          <a:stretch/>
        </p:blipFill>
        <p:spPr>
          <a:xfrm rot="-192101">
            <a:off x="5978502" y="867608"/>
            <a:ext cx="5028946" cy="3592105"/>
          </a:xfrm>
          <a:prstGeom prst="rect">
            <a:avLst/>
          </a:prstGeom>
          <a:noFill/>
          <a:ln>
            <a:noFill/>
          </a:ln>
        </p:spPr>
      </p:pic>
      <p:sp>
        <p:nvSpPr>
          <p:cNvPr id="153" name="Shape 153"/>
          <p:cNvSpPr txBox="1">
            <a:spLocks noGrp="1"/>
          </p:cNvSpPr>
          <p:nvPr>
            <p:ph type="ctrTitle"/>
          </p:nvPr>
        </p:nvSpPr>
        <p:spPr>
          <a:xfrm rot="-180000">
            <a:off x="37063" y="2289157"/>
            <a:ext cx="6195715" cy="157855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7200"/>
              <a:buFont typeface="Impact"/>
              <a:buNone/>
            </a:pPr>
            <a:r>
              <a:rPr lang="en-US" sz="7200" b="0" i="0" u="none" strike="noStrike" cap="none" dirty="0">
                <a:solidFill>
                  <a:schemeClr val="accent1"/>
                </a:solidFill>
                <a:latin typeface="Impact"/>
                <a:ea typeface="Impact"/>
                <a:cs typeface="Impact"/>
                <a:sym typeface="Impact"/>
              </a:rPr>
              <a:t>WHAT IS THE CONSTITUTION?</a:t>
            </a:r>
            <a:endParaRPr dirty="0"/>
          </a:p>
        </p:txBody>
      </p:sp>
      <p:sp>
        <p:nvSpPr>
          <p:cNvPr id="154" name="Shape 154"/>
          <p:cNvSpPr/>
          <p:nvPr/>
        </p:nvSpPr>
        <p:spPr>
          <a:xfrm rot="-187264" flipH="1">
            <a:off x="5946099" y="898354"/>
            <a:ext cx="63270" cy="3707584"/>
          </a:xfrm>
          <a:prstGeom prst="rect">
            <a:avLst/>
          </a:prstGeom>
          <a:solidFill>
            <a:schemeClr val="accent1"/>
          </a:solidFill>
          <a:ln w="19050" cap="flat" cmpd="sng">
            <a:solidFill>
              <a:srgbClr val="860A0A"/>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mpact"/>
              <a:ea typeface="Impact"/>
              <a:cs typeface="Impact"/>
              <a:sym typeface="Impact"/>
            </a:endParaRPr>
          </a:p>
        </p:txBody>
      </p:sp>
      <p:pic>
        <p:nvPicPr>
          <p:cNvPr id="155" name="Shape 155"/>
          <p:cNvPicPr preferRelativeResize="0"/>
          <p:nvPr/>
        </p:nvPicPr>
        <p:blipFill rotWithShape="1">
          <a:blip r:embed="rId4">
            <a:alphaModFix/>
          </a:blip>
          <a:srcRect/>
          <a:stretch/>
        </p:blipFill>
        <p:spPr>
          <a:xfrm>
            <a:off x="3359824" y="329449"/>
            <a:ext cx="2206075" cy="1337851"/>
          </a:xfrm>
          <a:prstGeom prst="rect">
            <a:avLst/>
          </a:prstGeom>
          <a:noFill/>
          <a:ln>
            <a:noFill/>
          </a:ln>
        </p:spPr>
      </p:pic>
      <p:pic>
        <p:nvPicPr>
          <p:cNvPr id="3" name="Picture 2">
            <a:extLst>
              <a:ext uri="{FF2B5EF4-FFF2-40B4-BE49-F238E27FC236}">
                <a16:creationId xmlns:a16="http://schemas.microsoft.com/office/drawing/2014/main" xmlns="" id="{E9446073-9CC3-4DA0-91FC-6FAB55ECC8E7}"/>
              </a:ext>
            </a:extLst>
          </p:cNvPr>
          <p:cNvPicPr>
            <a:picLocks noChangeAspect="1"/>
          </p:cNvPicPr>
          <p:nvPr/>
        </p:nvPicPr>
        <p:blipFill>
          <a:blip r:embed="rId5"/>
          <a:stretch>
            <a:fillRect/>
          </a:stretch>
        </p:blipFill>
        <p:spPr>
          <a:xfrm rot="651248">
            <a:off x="9382676" y="4393789"/>
            <a:ext cx="1715117" cy="1143411"/>
          </a:xfrm>
          <a:prstGeom prst="rect">
            <a:avLst/>
          </a:prstGeom>
        </p:spPr>
      </p:pic>
      <p:pic>
        <p:nvPicPr>
          <p:cNvPr id="5" name="Picture 4">
            <a:extLst>
              <a:ext uri="{FF2B5EF4-FFF2-40B4-BE49-F238E27FC236}">
                <a16:creationId xmlns:a16="http://schemas.microsoft.com/office/drawing/2014/main" xmlns="" id="{B92670E0-2523-4772-990F-25DCCB71E14C}"/>
              </a:ext>
            </a:extLst>
          </p:cNvPr>
          <p:cNvPicPr>
            <a:picLocks noChangeAspect="1"/>
          </p:cNvPicPr>
          <p:nvPr/>
        </p:nvPicPr>
        <p:blipFill>
          <a:blip r:embed="rId6"/>
          <a:stretch>
            <a:fillRect/>
          </a:stretch>
        </p:blipFill>
        <p:spPr>
          <a:xfrm rot="651019">
            <a:off x="213674" y="5422053"/>
            <a:ext cx="2103096" cy="4543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860"/>
              <a:buFont typeface="Impact"/>
              <a:buNone/>
            </a:pPr>
            <a:r>
              <a:rPr lang="en-US" sz="4860" b="0" i="0" u="none" strike="noStrike" cap="none">
                <a:solidFill>
                  <a:schemeClr val="accent1"/>
                </a:solidFill>
                <a:latin typeface="Impact"/>
                <a:ea typeface="Impact"/>
                <a:cs typeface="Impact"/>
                <a:sym typeface="Impact"/>
              </a:rPr>
              <a:t>What are rights?</a:t>
            </a:r>
            <a:br>
              <a:rPr lang="en-US" sz="4860" b="0" i="0" u="none" strike="noStrike" cap="none">
                <a:solidFill>
                  <a:schemeClr val="accent1"/>
                </a:solidFill>
                <a:latin typeface="Impact"/>
                <a:ea typeface="Impact"/>
                <a:cs typeface="Impact"/>
                <a:sym typeface="Impact"/>
              </a:rPr>
            </a:br>
            <a:endParaRPr/>
          </a:p>
        </p:txBody>
      </p:sp>
      <p:sp>
        <p:nvSpPr>
          <p:cNvPr id="239" name="Shape 239"/>
          <p:cNvSpPr txBox="1">
            <a:spLocks noGrp="1"/>
          </p:cNvSpPr>
          <p:nvPr>
            <p:ph type="body" idx="1"/>
          </p:nvPr>
        </p:nvSpPr>
        <p:spPr>
          <a:xfrm>
            <a:off x="685801" y="2146503"/>
            <a:ext cx="6015382" cy="3311189"/>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chemeClr val="accent1"/>
              </a:buClr>
              <a:buSzPts val="5120"/>
              <a:buFont typeface="Arial"/>
              <a:buNone/>
            </a:pPr>
            <a:r>
              <a:rPr lang="en-US" sz="3200" b="1" i="0" u="none" strike="noStrike" cap="none">
                <a:solidFill>
                  <a:schemeClr val="dk1"/>
                </a:solidFill>
                <a:latin typeface="Arial Narrow"/>
                <a:ea typeface="Arial Narrow"/>
                <a:cs typeface="Arial Narrow"/>
                <a:sym typeface="Arial Narrow"/>
              </a:rPr>
              <a:t>Our rights are what every human being deserves, no matter who they are or where they live. This allows us to live in a Jamaica that is fair and just.</a:t>
            </a:r>
            <a:endParaRPr/>
          </a:p>
          <a:p>
            <a:pPr marL="228600" marR="0" lvl="0" indent="-228600" algn="l" rtl="0">
              <a:lnSpc>
                <a:spcPct val="120000"/>
              </a:lnSpc>
              <a:spcBef>
                <a:spcPts val="1000"/>
              </a:spcBef>
              <a:spcAft>
                <a:spcPts val="0"/>
              </a:spcAft>
              <a:buClr>
                <a:schemeClr val="accent1"/>
              </a:buClr>
              <a:buSzPts val="5120"/>
              <a:buFont typeface="Arial"/>
              <a:buNone/>
            </a:pPr>
            <a:endParaRPr sz="3200" b="1" i="0" u="none" strike="noStrike" cap="none">
              <a:solidFill>
                <a:schemeClr val="dk1"/>
              </a:solidFill>
              <a:latin typeface="Arial Narrow"/>
              <a:ea typeface="Arial Narrow"/>
              <a:cs typeface="Arial Narrow"/>
              <a:sym typeface="Arial Narrow"/>
            </a:endParaRPr>
          </a:p>
        </p:txBody>
      </p:sp>
      <p:pic>
        <p:nvPicPr>
          <p:cNvPr id="240" name="Shape 240"/>
          <p:cNvPicPr preferRelativeResize="0"/>
          <p:nvPr/>
        </p:nvPicPr>
        <p:blipFill rotWithShape="1">
          <a:blip r:embed="rId3">
            <a:alphaModFix/>
          </a:blip>
          <a:srcRect/>
          <a:stretch/>
        </p:blipFill>
        <p:spPr>
          <a:xfrm>
            <a:off x="6960269" y="168088"/>
            <a:ext cx="3606901" cy="2187388"/>
          </a:xfrm>
          <a:prstGeom prst="rect">
            <a:avLst/>
          </a:prstGeom>
          <a:noFill/>
          <a:ln>
            <a:noFill/>
          </a:ln>
        </p:spPr>
      </p:pic>
      <p:pic>
        <p:nvPicPr>
          <p:cNvPr id="241" name="Shape 241"/>
          <p:cNvPicPr preferRelativeResize="0"/>
          <p:nvPr/>
        </p:nvPicPr>
        <p:blipFill rotWithShape="1">
          <a:blip r:embed="rId4">
            <a:alphaModFix/>
          </a:blip>
          <a:srcRect t="8963" b="8046"/>
          <a:stretch/>
        </p:blipFill>
        <p:spPr>
          <a:xfrm>
            <a:off x="6788413" y="2518611"/>
            <a:ext cx="4951170" cy="3081735"/>
          </a:xfrm>
          <a:prstGeom prst="rect">
            <a:avLst/>
          </a:prstGeom>
          <a:noFill/>
          <a:ln>
            <a:noFill/>
          </a:ln>
        </p:spPr>
      </p:pic>
      <p:pic>
        <p:nvPicPr>
          <p:cNvPr id="6" name="Picture 5">
            <a:extLst>
              <a:ext uri="{FF2B5EF4-FFF2-40B4-BE49-F238E27FC236}">
                <a16:creationId xmlns:a16="http://schemas.microsoft.com/office/drawing/2014/main" xmlns="" id="{6461FC46-0AED-4172-A645-DFD4CEDCFA8A}"/>
              </a:ext>
            </a:extLst>
          </p:cNvPr>
          <p:cNvPicPr>
            <a:picLocks noChangeAspect="1"/>
          </p:cNvPicPr>
          <p:nvPr/>
        </p:nvPicPr>
        <p:blipFill>
          <a:blip r:embed="rId5"/>
          <a:stretch>
            <a:fillRect/>
          </a:stretch>
        </p:blipFill>
        <p:spPr>
          <a:xfrm>
            <a:off x="9941476" y="5325123"/>
            <a:ext cx="1715117" cy="1143411"/>
          </a:xfrm>
          <a:prstGeom prst="rect">
            <a:avLst/>
          </a:prstGeom>
        </p:spPr>
      </p:pic>
      <p:pic>
        <p:nvPicPr>
          <p:cNvPr id="7" name="Picture 6">
            <a:extLst>
              <a:ext uri="{FF2B5EF4-FFF2-40B4-BE49-F238E27FC236}">
                <a16:creationId xmlns:a16="http://schemas.microsoft.com/office/drawing/2014/main" xmlns="" id="{E1396BF4-091C-49E0-ADD9-10F0D3CEBED2}"/>
              </a:ext>
            </a:extLst>
          </p:cNvPr>
          <p:cNvPicPr>
            <a:picLocks noChangeAspect="1"/>
          </p:cNvPicPr>
          <p:nvPr/>
        </p:nvPicPr>
        <p:blipFill>
          <a:blip r:embed="rId6"/>
          <a:stretch>
            <a:fillRect/>
          </a:stretch>
        </p:blipFill>
        <p:spPr>
          <a:xfrm>
            <a:off x="196741" y="5828454"/>
            <a:ext cx="2103096" cy="4543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509337" y="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As Jamaicans, we have the rights to:</a:t>
            </a:r>
            <a:endParaRPr/>
          </a:p>
        </p:txBody>
      </p:sp>
      <p:sp>
        <p:nvSpPr>
          <p:cNvPr id="248" name="Shape 248"/>
          <p:cNvSpPr txBox="1">
            <a:spLocks noGrp="1"/>
          </p:cNvSpPr>
          <p:nvPr>
            <p:ph type="body" idx="1"/>
          </p:nvPr>
        </p:nvSpPr>
        <p:spPr>
          <a:xfrm>
            <a:off x="660280" y="1011381"/>
            <a:ext cx="6114594" cy="465415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chemeClr val="accent1"/>
              </a:buClr>
              <a:buSzPts val="2560"/>
              <a:buFont typeface="Arial"/>
              <a:buNone/>
            </a:pPr>
            <a:endParaRPr sz="1600" b="1" i="0" u="none" strike="noStrike" cap="none">
              <a:solidFill>
                <a:schemeClr val="dk1"/>
              </a:solidFill>
              <a:latin typeface="Arial Narrow"/>
              <a:ea typeface="Arial Narrow"/>
              <a:cs typeface="Arial Narrow"/>
              <a:sym typeface="Arial Narrow"/>
            </a:endParaRPr>
          </a:p>
          <a:p>
            <a:pPr marL="0" marR="0" lvl="0" indent="0" algn="l" rtl="0">
              <a:lnSpc>
                <a:spcPct val="120000"/>
              </a:lnSpc>
              <a:spcBef>
                <a:spcPts val="1000"/>
              </a:spcBef>
              <a:spcAft>
                <a:spcPts val="0"/>
              </a:spcAft>
              <a:buClr>
                <a:schemeClr val="accent1"/>
              </a:buClr>
              <a:buSzPts val="2560"/>
              <a:buFont typeface="Arial"/>
              <a:buNone/>
            </a:pPr>
            <a:r>
              <a:rPr lang="en-US" sz="1600" b="1" i="0" u="none" strike="noStrike" cap="none">
                <a:solidFill>
                  <a:schemeClr val="dk1"/>
                </a:solidFill>
                <a:latin typeface="Arial Narrow"/>
                <a:ea typeface="Arial Narrow"/>
                <a:cs typeface="Arial Narrow"/>
                <a:sym typeface="Arial Narrow"/>
              </a:rPr>
              <a:t>Safety</a:t>
            </a:r>
            <a:endParaRPr/>
          </a:p>
          <a:p>
            <a:pPr marL="0" marR="0" lvl="0" indent="0" algn="l" rtl="0">
              <a:lnSpc>
                <a:spcPct val="120000"/>
              </a:lnSpc>
              <a:spcBef>
                <a:spcPts val="1000"/>
              </a:spcBef>
              <a:spcAft>
                <a:spcPts val="0"/>
              </a:spcAft>
              <a:buClr>
                <a:schemeClr val="accent1"/>
              </a:buClr>
              <a:buSzPts val="2560"/>
              <a:buFont typeface="Arial"/>
              <a:buNone/>
            </a:pPr>
            <a:r>
              <a:rPr lang="en-US" sz="1600" b="1" i="0" u="none" strike="noStrike" cap="none">
                <a:solidFill>
                  <a:schemeClr val="dk1"/>
                </a:solidFill>
                <a:latin typeface="Arial Narrow"/>
                <a:ea typeface="Arial Narrow"/>
                <a:cs typeface="Arial Narrow"/>
                <a:sym typeface="Arial Narrow"/>
              </a:rPr>
              <a:t>No matter who you are or where you live, if you request police presence for whatever reason, they are required by law to be there.</a:t>
            </a:r>
            <a:endParaRPr/>
          </a:p>
          <a:p>
            <a:pPr marL="0" marR="0" lvl="0" indent="0" algn="l" rtl="0">
              <a:lnSpc>
                <a:spcPct val="120000"/>
              </a:lnSpc>
              <a:spcBef>
                <a:spcPts val="1000"/>
              </a:spcBef>
              <a:spcAft>
                <a:spcPts val="0"/>
              </a:spcAft>
              <a:buClr>
                <a:schemeClr val="accent1"/>
              </a:buClr>
              <a:buSzPts val="2560"/>
              <a:buFont typeface="Arial"/>
              <a:buNone/>
            </a:pPr>
            <a:endParaRPr sz="1600" b="1" i="0" u="none" strike="noStrike" cap="none">
              <a:solidFill>
                <a:schemeClr val="dk1"/>
              </a:solidFill>
              <a:latin typeface="Arial Narrow"/>
              <a:ea typeface="Arial Narrow"/>
              <a:cs typeface="Arial Narrow"/>
              <a:sym typeface="Arial Narrow"/>
            </a:endParaRPr>
          </a:p>
          <a:p>
            <a:pPr marL="0" marR="0" lvl="0" indent="0" algn="l" rtl="0">
              <a:lnSpc>
                <a:spcPct val="120000"/>
              </a:lnSpc>
              <a:spcBef>
                <a:spcPts val="1000"/>
              </a:spcBef>
              <a:spcAft>
                <a:spcPts val="0"/>
              </a:spcAft>
              <a:buClr>
                <a:schemeClr val="accent1"/>
              </a:buClr>
              <a:buSzPts val="2560"/>
              <a:buFont typeface="Arial"/>
              <a:buNone/>
            </a:pPr>
            <a:r>
              <a:rPr lang="en-US" sz="1600" b="1" i="0" u="none" strike="noStrike" cap="none">
                <a:solidFill>
                  <a:schemeClr val="dk1"/>
                </a:solidFill>
                <a:latin typeface="Arial Narrow"/>
                <a:ea typeface="Arial Narrow"/>
                <a:cs typeface="Arial Narrow"/>
                <a:sym typeface="Arial Narrow"/>
              </a:rPr>
              <a:t>Education</a:t>
            </a:r>
            <a:endParaRPr/>
          </a:p>
          <a:p>
            <a:pPr marL="0" marR="0" lvl="0" indent="0" algn="l" rtl="0">
              <a:lnSpc>
                <a:spcPct val="120000"/>
              </a:lnSpc>
              <a:spcBef>
                <a:spcPts val="1000"/>
              </a:spcBef>
              <a:spcAft>
                <a:spcPts val="0"/>
              </a:spcAft>
              <a:buClr>
                <a:schemeClr val="accent1"/>
              </a:buClr>
              <a:buSzPts val="2560"/>
              <a:buFont typeface="Arial"/>
              <a:buNone/>
            </a:pPr>
            <a:r>
              <a:rPr lang="en-US" sz="1600" b="1" i="0" u="none" strike="noStrike" cap="none">
                <a:solidFill>
                  <a:schemeClr val="dk1"/>
                </a:solidFill>
                <a:latin typeface="Arial Narrow"/>
                <a:ea typeface="Arial Narrow"/>
                <a:cs typeface="Arial Narrow"/>
                <a:sym typeface="Arial Narrow"/>
              </a:rPr>
              <a:t>We have the right to education. In Jamaica, no citizen can be denied access to government owned educational institutions at the early childhood</a:t>
            </a:r>
            <a:r>
              <a:rPr lang="en-US" sz="1600" b="1">
                <a:latin typeface="Arial Narrow"/>
                <a:ea typeface="Arial Narrow"/>
                <a:cs typeface="Arial Narrow"/>
                <a:sym typeface="Arial Narrow"/>
              </a:rPr>
              <a:t> and </a:t>
            </a:r>
            <a:r>
              <a:rPr lang="en-US" sz="1600" b="1" i="0" u="none" strike="noStrike" cap="none">
                <a:solidFill>
                  <a:schemeClr val="dk1"/>
                </a:solidFill>
                <a:latin typeface="Arial Narrow"/>
                <a:ea typeface="Arial Narrow"/>
                <a:cs typeface="Arial Narrow"/>
                <a:sym typeface="Arial Narrow"/>
              </a:rPr>
              <a:t>primary</a:t>
            </a:r>
            <a:r>
              <a:rPr lang="en-US" sz="1600" b="1">
                <a:latin typeface="Arial Narrow"/>
                <a:ea typeface="Arial Narrow"/>
                <a:cs typeface="Arial Narrow"/>
                <a:sym typeface="Arial Narrow"/>
              </a:rPr>
              <a:t> </a:t>
            </a:r>
            <a:r>
              <a:rPr lang="en-US" sz="1600" b="1" i="0" u="none" strike="noStrike" cap="none">
                <a:solidFill>
                  <a:schemeClr val="dk1"/>
                </a:solidFill>
                <a:latin typeface="Arial Narrow"/>
                <a:ea typeface="Arial Narrow"/>
                <a:cs typeface="Arial Narrow"/>
                <a:sym typeface="Arial Narrow"/>
              </a:rPr>
              <a:t>level.</a:t>
            </a:r>
            <a:endParaRPr/>
          </a:p>
          <a:p>
            <a:pPr marL="0" marR="0" lvl="0" indent="0" algn="l" rtl="0">
              <a:lnSpc>
                <a:spcPct val="120000"/>
              </a:lnSpc>
              <a:spcBef>
                <a:spcPts val="1000"/>
              </a:spcBef>
              <a:spcAft>
                <a:spcPts val="0"/>
              </a:spcAft>
              <a:buClr>
                <a:schemeClr val="accent1"/>
              </a:buClr>
              <a:buSzPts val="2560"/>
              <a:buFont typeface="Arial"/>
              <a:buNone/>
            </a:pPr>
            <a:r>
              <a:rPr lang="en-US" sz="1600" b="1" i="0" u="none" strike="noStrike" cap="none">
                <a:solidFill>
                  <a:schemeClr val="dk1"/>
                </a:solidFill>
                <a:latin typeface="Arial Narrow"/>
                <a:ea typeface="Arial Narrow"/>
                <a:cs typeface="Arial Narrow"/>
                <a:sym typeface="Arial Narrow"/>
              </a:rPr>
              <a:t> </a:t>
            </a:r>
            <a:endParaRPr/>
          </a:p>
          <a:p>
            <a:pPr marL="0" marR="0" lvl="0" indent="0" algn="l" rtl="0">
              <a:lnSpc>
                <a:spcPct val="120000"/>
              </a:lnSpc>
              <a:spcBef>
                <a:spcPts val="1000"/>
              </a:spcBef>
              <a:spcAft>
                <a:spcPts val="0"/>
              </a:spcAft>
              <a:buClr>
                <a:schemeClr val="accent1"/>
              </a:buClr>
              <a:buSzPts val="2560"/>
              <a:buFont typeface="Arial"/>
              <a:buNone/>
            </a:pPr>
            <a:r>
              <a:rPr lang="en-US" sz="1600" b="1" i="0" u="none" strike="noStrike" cap="none">
                <a:solidFill>
                  <a:schemeClr val="dk1"/>
                </a:solidFill>
                <a:latin typeface="Arial Narrow"/>
                <a:ea typeface="Arial Narrow"/>
                <a:cs typeface="Arial Narrow"/>
                <a:sym typeface="Arial Narrow"/>
              </a:rPr>
              <a:t>Housing &amp; basic amenities</a:t>
            </a:r>
            <a:endParaRPr/>
          </a:p>
          <a:p>
            <a:pPr marL="0" marR="0" lvl="0" indent="0" algn="l" rtl="0">
              <a:lnSpc>
                <a:spcPct val="120000"/>
              </a:lnSpc>
              <a:spcBef>
                <a:spcPts val="1000"/>
              </a:spcBef>
              <a:spcAft>
                <a:spcPts val="0"/>
              </a:spcAft>
              <a:buClr>
                <a:schemeClr val="accent1"/>
              </a:buClr>
              <a:buSzPts val="2560"/>
              <a:buFont typeface="Arial"/>
              <a:buNone/>
            </a:pPr>
            <a:r>
              <a:rPr lang="en-US" sz="1600" b="1" i="0" u="none" strike="noStrike" cap="none">
                <a:solidFill>
                  <a:schemeClr val="dk1"/>
                </a:solidFill>
                <a:latin typeface="Arial Narrow"/>
                <a:ea typeface="Arial Narrow"/>
                <a:cs typeface="Arial Narrow"/>
                <a:sym typeface="Arial Narrow"/>
              </a:rPr>
              <a:t>All of us deserve somewhere to live, food to eat and clothes to wear. However, we must acquire these things lawfully. </a:t>
            </a:r>
            <a:endParaRPr/>
          </a:p>
          <a:p>
            <a:pPr marL="0" marR="0" lvl="0" indent="0" algn="l" rtl="0">
              <a:lnSpc>
                <a:spcPct val="120000"/>
              </a:lnSpc>
              <a:spcBef>
                <a:spcPts val="1000"/>
              </a:spcBef>
              <a:spcAft>
                <a:spcPts val="0"/>
              </a:spcAft>
              <a:buClr>
                <a:schemeClr val="accent1"/>
              </a:buClr>
              <a:buSzPts val="2560"/>
              <a:buFont typeface="Arial"/>
              <a:buNone/>
            </a:pPr>
            <a:endParaRPr sz="1600" b="1" i="0" u="none" strike="noStrike" cap="none">
              <a:solidFill>
                <a:schemeClr val="dk1"/>
              </a:solidFill>
              <a:latin typeface="Arial Narrow"/>
              <a:ea typeface="Arial Narrow"/>
              <a:cs typeface="Arial Narrow"/>
              <a:sym typeface="Arial Narrow"/>
            </a:endParaRPr>
          </a:p>
          <a:p>
            <a:pPr marL="228600" marR="0" lvl="0" indent="-228600" algn="l" rtl="0">
              <a:lnSpc>
                <a:spcPct val="120000"/>
              </a:lnSpc>
              <a:spcBef>
                <a:spcPts val="1000"/>
              </a:spcBef>
              <a:spcAft>
                <a:spcPts val="0"/>
              </a:spcAft>
              <a:buClr>
                <a:schemeClr val="accent1"/>
              </a:buClr>
              <a:buSzPts val="2560"/>
              <a:buFont typeface="Arial"/>
              <a:buNone/>
            </a:pPr>
            <a:endParaRPr sz="1600" b="1" i="0" u="none" strike="noStrike" cap="none">
              <a:solidFill>
                <a:schemeClr val="dk1"/>
              </a:solidFill>
              <a:latin typeface="Arial Narrow"/>
              <a:ea typeface="Arial Narrow"/>
              <a:cs typeface="Arial Narrow"/>
              <a:sym typeface="Arial Narrow"/>
            </a:endParaRPr>
          </a:p>
        </p:txBody>
      </p:sp>
      <p:pic>
        <p:nvPicPr>
          <p:cNvPr id="249" name="Shape 249"/>
          <p:cNvPicPr preferRelativeResize="0"/>
          <p:nvPr/>
        </p:nvPicPr>
        <p:blipFill rotWithShape="1">
          <a:blip r:embed="rId3">
            <a:alphaModFix/>
          </a:blip>
          <a:srcRect/>
          <a:stretch/>
        </p:blipFill>
        <p:spPr>
          <a:xfrm>
            <a:off x="6572766" y="1151965"/>
            <a:ext cx="2763615" cy="1011936"/>
          </a:xfrm>
          <a:prstGeom prst="rect">
            <a:avLst/>
          </a:prstGeom>
          <a:noFill/>
          <a:ln>
            <a:noFill/>
          </a:ln>
        </p:spPr>
      </p:pic>
      <p:pic>
        <p:nvPicPr>
          <p:cNvPr id="250" name="Shape 250"/>
          <p:cNvPicPr preferRelativeResize="0"/>
          <p:nvPr/>
        </p:nvPicPr>
        <p:blipFill rotWithShape="1">
          <a:blip r:embed="rId4">
            <a:alphaModFix/>
          </a:blip>
          <a:srcRect/>
          <a:stretch/>
        </p:blipFill>
        <p:spPr>
          <a:xfrm rot="811502">
            <a:off x="6334138" y="2417665"/>
            <a:ext cx="2451313" cy="1750938"/>
          </a:xfrm>
          <a:prstGeom prst="rect">
            <a:avLst/>
          </a:prstGeom>
          <a:noFill/>
          <a:ln>
            <a:noFill/>
          </a:ln>
        </p:spPr>
      </p:pic>
      <p:pic>
        <p:nvPicPr>
          <p:cNvPr id="251" name="Shape 251"/>
          <p:cNvPicPr preferRelativeResize="0"/>
          <p:nvPr/>
        </p:nvPicPr>
        <p:blipFill rotWithShape="1">
          <a:blip r:embed="rId5">
            <a:alphaModFix/>
          </a:blip>
          <a:srcRect/>
          <a:stretch/>
        </p:blipFill>
        <p:spPr>
          <a:xfrm rot="-538163">
            <a:off x="9412665" y="1004869"/>
            <a:ext cx="2032096" cy="1137974"/>
          </a:xfrm>
          <a:prstGeom prst="rect">
            <a:avLst/>
          </a:prstGeom>
          <a:noFill/>
          <a:ln>
            <a:noFill/>
          </a:ln>
        </p:spPr>
      </p:pic>
      <p:pic>
        <p:nvPicPr>
          <p:cNvPr id="252" name="Shape 252"/>
          <p:cNvPicPr preferRelativeResize="0"/>
          <p:nvPr/>
        </p:nvPicPr>
        <p:blipFill rotWithShape="1">
          <a:blip r:embed="rId6">
            <a:alphaModFix/>
          </a:blip>
          <a:srcRect t="26322"/>
          <a:stretch/>
        </p:blipFill>
        <p:spPr>
          <a:xfrm rot="-456543">
            <a:off x="6314596" y="4360139"/>
            <a:ext cx="3482065" cy="1703663"/>
          </a:xfrm>
          <a:prstGeom prst="rect">
            <a:avLst/>
          </a:prstGeom>
          <a:noFill/>
          <a:ln>
            <a:noFill/>
          </a:ln>
        </p:spPr>
      </p:pic>
      <p:pic>
        <p:nvPicPr>
          <p:cNvPr id="8" name="Picture 7">
            <a:extLst>
              <a:ext uri="{FF2B5EF4-FFF2-40B4-BE49-F238E27FC236}">
                <a16:creationId xmlns:a16="http://schemas.microsoft.com/office/drawing/2014/main" xmlns="" id="{2338CF1A-3EBD-400A-B257-988D792D08F1}"/>
              </a:ext>
            </a:extLst>
          </p:cNvPr>
          <p:cNvPicPr>
            <a:picLocks noChangeAspect="1"/>
          </p:cNvPicPr>
          <p:nvPr/>
        </p:nvPicPr>
        <p:blipFill>
          <a:blip r:embed="rId7"/>
          <a:stretch>
            <a:fillRect/>
          </a:stretch>
        </p:blipFill>
        <p:spPr>
          <a:xfrm>
            <a:off x="10060009" y="5375922"/>
            <a:ext cx="1715117" cy="1143411"/>
          </a:xfrm>
          <a:prstGeom prst="rect">
            <a:avLst/>
          </a:prstGeom>
        </p:spPr>
      </p:pic>
      <p:pic>
        <p:nvPicPr>
          <p:cNvPr id="9" name="Picture 8">
            <a:extLst>
              <a:ext uri="{FF2B5EF4-FFF2-40B4-BE49-F238E27FC236}">
                <a16:creationId xmlns:a16="http://schemas.microsoft.com/office/drawing/2014/main" xmlns="" id="{9E76403A-A8DE-4BAC-A5A0-6F7CFF3906C3}"/>
              </a:ext>
            </a:extLst>
          </p:cNvPr>
          <p:cNvPicPr>
            <a:picLocks noChangeAspect="1"/>
          </p:cNvPicPr>
          <p:nvPr/>
        </p:nvPicPr>
        <p:blipFill>
          <a:blip r:embed="rId8"/>
          <a:stretch>
            <a:fillRect/>
          </a:stretch>
        </p:blipFill>
        <p:spPr>
          <a:xfrm>
            <a:off x="230607" y="5777654"/>
            <a:ext cx="2103096" cy="4543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97043" y="140369"/>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Rights Cont’d</a:t>
            </a:r>
            <a:endParaRPr/>
          </a:p>
        </p:txBody>
      </p:sp>
      <p:sp>
        <p:nvSpPr>
          <p:cNvPr id="258" name="Shape 258"/>
          <p:cNvSpPr txBox="1">
            <a:spLocks noGrp="1"/>
          </p:cNvSpPr>
          <p:nvPr>
            <p:ph type="body" idx="1"/>
          </p:nvPr>
        </p:nvSpPr>
        <p:spPr>
          <a:xfrm>
            <a:off x="539011" y="1453796"/>
            <a:ext cx="5605116" cy="3311189"/>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10000"/>
              </a:lnSpc>
              <a:spcBef>
                <a:spcPts val="0"/>
              </a:spcBef>
              <a:spcAft>
                <a:spcPts val="0"/>
              </a:spcAft>
              <a:buClr>
                <a:schemeClr val="accent1"/>
              </a:buClr>
              <a:buSzPts val="2720"/>
              <a:buFont typeface="Arial"/>
              <a:buChar char="•"/>
            </a:pPr>
            <a:r>
              <a:rPr lang="en-US" sz="1700" b="0" i="0" u="none" strike="noStrike" cap="none">
                <a:solidFill>
                  <a:schemeClr val="dk1"/>
                </a:solidFill>
                <a:latin typeface="Arial Narrow"/>
                <a:ea typeface="Arial Narrow"/>
                <a:cs typeface="Arial Narrow"/>
                <a:sym typeface="Arial Narrow"/>
              </a:rPr>
              <a:t>Freedom of speech</a:t>
            </a:r>
            <a:endParaRPr/>
          </a:p>
          <a:p>
            <a:pPr marL="0" marR="0" lvl="0" indent="0" algn="l" rtl="0">
              <a:lnSpc>
                <a:spcPct val="110000"/>
              </a:lnSpc>
              <a:spcBef>
                <a:spcPts val="1000"/>
              </a:spcBef>
              <a:spcAft>
                <a:spcPts val="0"/>
              </a:spcAft>
              <a:buClr>
                <a:schemeClr val="accent1"/>
              </a:buClr>
              <a:buSzPts val="2720"/>
              <a:buFont typeface="Arial"/>
              <a:buNone/>
            </a:pPr>
            <a:r>
              <a:rPr lang="en-US" sz="1700" b="0" i="0" u="none" strike="noStrike" cap="none">
                <a:solidFill>
                  <a:schemeClr val="dk1"/>
                </a:solidFill>
                <a:latin typeface="Arial Narrow"/>
                <a:ea typeface="Arial Narrow"/>
                <a:cs typeface="Arial Narrow"/>
                <a:sym typeface="Arial Narrow"/>
              </a:rPr>
              <a:t>	We also have a right to freedom of speech. While this is 	true, we must remain respectful to each other so that we 	do not harm each other verbally or even physically.</a:t>
            </a:r>
            <a:endParaRPr/>
          </a:p>
          <a:p>
            <a:pPr marL="0" marR="0" lvl="0" indent="0" algn="l" rtl="0">
              <a:lnSpc>
                <a:spcPct val="110000"/>
              </a:lnSpc>
              <a:spcBef>
                <a:spcPts val="1000"/>
              </a:spcBef>
              <a:spcAft>
                <a:spcPts val="0"/>
              </a:spcAft>
              <a:buClr>
                <a:schemeClr val="accent1"/>
              </a:buClr>
              <a:buSzPts val="2720"/>
              <a:buFont typeface="Arial"/>
              <a:buNone/>
            </a:pPr>
            <a:r>
              <a:rPr lang="en-US" sz="1700" b="0" i="0" u="none" strike="noStrike" cap="none">
                <a:solidFill>
                  <a:schemeClr val="dk1"/>
                </a:solidFill>
                <a:latin typeface="Arial Narrow"/>
                <a:ea typeface="Arial Narrow"/>
                <a:cs typeface="Arial Narrow"/>
                <a:sym typeface="Arial Narrow"/>
              </a:rPr>
              <a:t> </a:t>
            </a:r>
            <a:endParaRPr/>
          </a:p>
          <a:p>
            <a:pPr marL="228600" marR="0" lvl="0" indent="-228600" algn="l" rtl="0">
              <a:lnSpc>
                <a:spcPct val="110000"/>
              </a:lnSpc>
              <a:spcBef>
                <a:spcPts val="1000"/>
              </a:spcBef>
              <a:spcAft>
                <a:spcPts val="0"/>
              </a:spcAft>
              <a:buClr>
                <a:schemeClr val="accent1"/>
              </a:buClr>
              <a:buSzPts val="2720"/>
              <a:buFont typeface="Arial"/>
              <a:buChar char="•"/>
            </a:pPr>
            <a:r>
              <a:rPr lang="en-US" sz="1700" b="0" i="0" u="none" strike="noStrike" cap="none">
                <a:solidFill>
                  <a:schemeClr val="dk1"/>
                </a:solidFill>
                <a:latin typeface="Arial Narrow"/>
                <a:ea typeface="Arial Narrow"/>
                <a:cs typeface="Arial Narrow"/>
                <a:sym typeface="Arial Narrow"/>
              </a:rPr>
              <a:t>Let us remember that with freedom, there is great responsibility and consequences for our actions.</a:t>
            </a:r>
            <a:endParaRPr/>
          </a:p>
          <a:p>
            <a:pPr marL="0" marR="0" lvl="0" indent="0" algn="l" rtl="0">
              <a:lnSpc>
                <a:spcPct val="110000"/>
              </a:lnSpc>
              <a:spcBef>
                <a:spcPts val="1000"/>
              </a:spcBef>
              <a:spcAft>
                <a:spcPts val="0"/>
              </a:spcAft>
              <a:buClr>
                <a:schemeClr val="accent1"/>
              </a:buClr>
              <a:buSzPts val="2720"/>
              <a:buFont typeface="Arial"/>
              <a:buNone/>
            </a:pPr>
            <a:endParaRPr sz="1700" b="0" i="0" u="none" strike="noStrike" cap="none">
              <a:solidFill>
                <a:schemeClr val="dk1"/>
              </a:solidFill>
              <a:latin typeface="Arial Narrow"/>
              <a:ea typeface="Arial Narrow"/>
              <a:cs typeface="Arial Narrow"/>
              <a:sym typeface="Arial Narrow"/>
            </a:endParaRPr>
          </a:p>
          <a:p>
            <a:pPr marL="228600" marR="0" lvl="0" indent="-228600" algn="l" rtl="0">
              <a:lnSpc>
                <a:spcPct val="110000"/>
              </a:lnSpc>
              <a:spcBef>
                <a:spcPts val="1000"/>
              </a:spcBef>
              <a:spcAft>
                <a:spcPts val="0"/>
              </a:spcAft>
              <a:buClr>
                <a:schemeClr val="accent1"/>
              </a:buClr>
              <a:buSzPts val="2720"/>
              <a:buFont typeface="Arial"/>
              <a:buChar char="•"/>
            </a:pPr>
            <a:r>
              <a:rPr lang="en-US" sz="1700" b="1" i="0" u="none" strike="noStrike" cap="none">
                <a:solidFill>
                  <a:srgbClr val="FF0000"/>
                </a:solidFill>
                <a:latin typeface="Arial Narrow"/>
                <a:ea typeface="Arial Narrow"/>
                <a:cs typeface="Arial Narrow"/>
                <a:sym typeface="Arial Narrow"/>
              </a:rPr>
              <a:t>Examples of how freedom of speech can cause conflict</a:t>
            </a:r>
            <a:endParaRPr/>
          </a:p>
          <a:p>
            <a:pPr marL="228600" marR="0" lvl="0" indent="-228600" algn="l" rtl="0">
              <a:lnSpc>
                <a:spcPct val="110000"/>
              </a:lnSpc>
              <a:spcBef>
                <a:spcPts val="1000"/>
              </a:spcBef>
              <a:spcAft>
                <a:spcPts val="0"/>
              </a:spcAft>
              <a:buClr>
                <a:schemeClr val="accent1"/>
              </a:buClr>
              <a:buSzPts val="2720"/>
              <a:buFont typeface="Arial"/>
              <a:buNone/>
            </a:pPr>
            <a:endParaRPr sz="1700" b="0" i="0" u="none" strike="noStrike" cap="none">
              <a:solidFill>
                <a:schemeClr val="dk1"/>
              </a:solidFill>
              <a:latin typeface="Arial Narrow"/>
              <a:ea typeface="Arial Narrow"/>
              <a:cs typeface="Arial Narrow"/>
              <a:sym typeface="Arial Narrow"/>
            </a:endParaRPr>
          </a:p>
        </p:txBody>
      </p:sp>
      <p:pic>
        <p:nvPicPr>
          <p:cNvPr id="259" name="Shape 259"/>
          <p:cNvPicPr preferRelativeResize="0"/>
          <p:nvPr/>
        </p:nvPicPr>
        <p:blipFill rotWithShape="1">
          <a:blip r:embed="rId3">
            <a:alphaModFix/>
          </a:blip>
          <a:srcRect/>
          <a:stretch/>
        </p:blipFill>
        <p:spPr>
          <a:xfrm rot="-478999">
            <a:off x="6980198" y="518254"/>
            <a:ext cx="3330994" cy="2216625"/>
          </a:xfrm>
          <a:prstGeom prst="rect">
            <a:avLst/>
          </a:prstGeom>
          <a:noFill/>
          <a:ln>
            <a:noFill/>
          </a:ln>
        </p:spPr>
      </p:pic>
      <p:pic>
        <p:nvPicPr>
          <p:cNvPr id="260" name="Shape 260"/>
          <p:cNvPicPr preferRelativeResize="0"/>
          <p:nvPr/>
        </p:nvPicPr>
        <p:blipFill rotWithShape="1">
          <a:blip r:embed="rId4">
            <a:alphaModFix/>
          </a:blip>
          <a:srcRect/>
          <a:stretch/>
        </p:blipFill>
        <p:spPr>
          <a:xfrm rot="582354">
            <a:off x="5760028" y="2911212"/>
            <a:ext cx="2635041" cy="2175721"/>
          </a:xfrm>
          <a:prstGeom prst="rect">
            <a:avLst/>
          </a:prstGeom>
          <a:noFill/>
          <a:ln>
            <a:noFill/>
          </a:ln>
        </p:spPr>
      </p:pic>
      <p:pic>
        <p:nvPicPr>
          <p:cNvPr id="261" name="Shape 261"/>
          <p:cNvPicPr preferRelativeResize="0"/>
          <p:nvPr/>
        </p:nvPicPr>
        <p:blipFill rotWithShape="1">
          <a:blip r:embed="rId5">
            <a:alphaModFix/>
          </a:blip>
          <a:srcRect/>
          <a:stretch/>
        </p:blipFill>
        <p:spPr>
          <a:xfrm rot="-1024793">
            <a:off x="8062502" y="3749237"/>
            <a:ext cx="3170940" cy="1786445"/>
          </a:xfrm>
          <a:prstGeom prst="rect">
            <a:avLst/>
          </a:prstGeom>
          <a:noFill/>
          <a:ln>
            <a:noFill/>
          </a:ln>
        </p:spPr>
      </p:pic>
      <p:pic>
        <p:nvPicPr>
          <p:cNvPr id="7" name="Picture 6">
            <a:extLst>
              <a:ext uri="{FF2B5EF4-FFF2-40B4-BE49-F238E27FC236}">
                <a16:creationId xmlns:a16="http://schemas.microsoft.com/office/drawing/2014/main" xmlns="" id="{67525506-1198-4B19-BC21-B6ED33AA3C37}"/>
              </a:ext>
            </a:extLst>
          </p:cNvPr>
          <p:cNvPicPr>
            <a:picLocks noChangeAspect="1"/>
          </p:cNvPicPr>
          <p:nvPr/>
        </p:nvPicPr>
        <p:blipFill>
          <a:blip r:embed="rId6"/>
          <a:stretch>
            <a:fillRect/>
          </a:stretch>
        </p:blipFill>
        <p:spPr>
          <a:xfrm>
            <a:off x="10043076" y="5392855"/>
            <a:ext cx="1715117" cy="1143411"/>
          </a:xfrm>
          <a:prstGeom prst="rect">
            <a:avLst/>
          </a:prstGeom>
        </p:spPr>
      </p:pic>
      <p:pic>
        <p:nvPicPr>
          <p:cNvPr id="8" name="Picture 7">
            <a:extLst>
              <a:ext uri="{FF2B5EF4-FFF2-40B4-BE49-F238E27FC236}">
                <a16:creationId xmlns:a16="http://schemas.microsoft.com/office/drawing/2014/main" xmlns="" id="{8BF37B6D-95EB-4981-B572-1EF374E0B170}"/>
              </a:ext>
            </a:extLst>
          </p:cNvPr>
          <p:cNvPicPr>
            <a:picLocks noChangeAspect="1"/>
          </p:cNvPicPr>
          <p:nvPr/>
        </p:nvPicPr>
        <p:blipFill>
          <a:blip r:embed="rId7"/>
          <a:stretch>
            <a:fillRect/>
          </a:stretch>
        </p:blipFill>
        <p:spPr>
          <a:xfrm>
            <a:off x="196741" y="5777653"/>
            <a:ext cx="2103096" cy="4543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521427" y="10782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Rights Cont’d</a:t>
            </a:r>
            <a:endParaRPr/>
          </a:p>
        </p:txBody>
      </p:sp>
      <p:sp>
        <p:nvSpPr>
          <p:cNvPr id="268" name="Shape 268"/>
          <p:cNvSpPr txBox="1">
            <a:spLocks noGrp="1"/>
          </p:cNvSpPr>
          <p:nvPr>
            <p:ph type="body" idx="1"/>
          </p:nvPr>
        </p:nvSpPr>
        <p:spPr>
          <a:xfrm>
            <a:off x="2283104" y="1058780"/>
            <a:ext cx="5907218" cy="3311189"/>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20000"/>
              </a:lnSpc>
              <a:spcBef>
                <a:spcPts val="0"/>
              </a:spcBef>
              <a:spcAft>
                <a:spcPts val="0"/>
              </a:spcAft>
              <a:buClr>
                <a:schemeClr val="accent1"/>
              </a:buClr>
              <a:buSzPts val="4480"/>
              <a:buFont typeface="Arial"/>
              <a:buChar char="•"/>
            </a:pPr>
            <a:r>
              <a:rPr lang="en-US" sz="2800" b="1" i="0" u="none" strike="noStrike" cap="none">
                <a:solidFill>
                  <a:schemeClr val="dk1"/>
                </a:solidFill>
                <a:latin typeface="Arial Narrow"/>
                <a:ea typeface="Arial Narrow"/>
                <a:cs typeface="Arial Narrow"/>
                <a:sym typeface="Arial Narrow"/>
              </a:rPr>
              <a:t>Right to vote</a:t>
            </a:r>
            <a:endParaRPr/>
          </a:p>
          <a:p>
            <a:pPr marL="0" marR="0" lvl="0" indent="0" algn="l" rtl="0">
              <a:lnSpc>
                <a:spcPct val="120000"/>
              </a:lnSpc>
              <a:spcBef>
                <a:spcPts val="1000"/>
              </a:spcBef>
              <a:spcAft>
                <a:spcPts val="0"/>
              </a:spcAft>
              <a:buClr>
                <a:schemeClr val="accent1"/>
              </a:buClr>
              <a:buSzPts val="3200"/>
              <a:buFont typeface="Arial"/>
              <a:buNone/>
            </a:pPr>
            <a:r>
              <a:rPr lang="en-US" sz="2000" b="0" i="0" u="none" strike="noStrike" cap="none">
                <a:solidFill>
                  <a:schemeClr val="dk1"/>
                </a:solidFill>
                <a:latin typeface="Arial Narrow"/>
                <a:ea typeface="Arial Narrow"/>
                <a:cs typeface="Arial Narrow"/>
                <a:sym typeface="Arial Narrow"/>
              </a:rPr>
              <a:t>The right is very important as we have the opportunity to select persons to represent our best interests in the house of parliament where laws are made, and resources are allocated.</a:t>
            </a:r>
            <a:endParaRPr/>
          </a:p>
          <a:p>
            <a:pPr marL="0" marR="0" lvl="0" indent="0" algn="l" rtl="0">
              <a:lnSpc>
                <a:spcPct val="120000"/>
              </a:lnSpc>
              <a:spcBef>
                <a:spcPts val="1000"/>
              </a:spcBef>
              <a:spcAft>
                <a:spcPts val="0"/>
              </a:spcAft>
              <a:buClr>
                <a:schemeClr val="accent1"/>
              </a:buClr>
              <a:buSzPts val="3200"/>
              <a:buFont typeface="Arial"/>
              <a:buNone/>
            </a:pPr>
            <a:r>
              <a:rPr lang="en-US" sz="2000" b="0" i="0" u="none" strike="noStrike" cap="none">
                <a:solidFill>
                  <a:schemeClr val="dk1"/>
                </a:solidFill>
                <a:latin typeface="Arial Narrow"/>
                <a:ea typeface="Arial Narrow"/>
                <a:cs typeface="Arial Narrow"/>
                <a:sym typeface="Arial Narrow"/>
              </a:rPr>
              <a:t>With this right to vote, we are able to hold these representatives accountable to their actions.</a:t>
            </a:r>
            <a:endParaRPr/>
          </a:p>
          <a:p>
            <a:pPr marL="228600" marR="0" lvl="0" indent="-228600" algn="l" rtl="0">
              <a:lnSpc>
                <a:spcPct val="120000"/>
              </a:lnSpc>
              <a:spcBef>
                <a:spcPts val="1000"/>
              </a:spcBef>
              <a:spcAft>
                <a:spcPts val="0"/>
              </a:spcAft>
              <a:buClr>
                <a:schemeClr val="accent1"/>
              </a:buClr>
              <a:buSzPts val="3200"/>
              <a:buFont typeface="Arial"/>
              <a:buNone/>
            </a:pPr>
            <a:endParaRPr sz="2000" b="0" i="0" u="none" strike="noStrike" cap="none">
              <a:solidFill>
                <a:schemeClr val="dk1"/>
              </a:solidFill>
              <a:latin typeface="Arial Narrow"/>
              <a:ea typeface="Arial Narrow"/>
              <a:cs typeface="Arial Narrow"/>
              <a:sym typeface="Arial Narrow"/>
            </a:endParaRPr>
          </a:p>
        </p:txBody>
      </p:sp>
      <p:pic>
        <p:nvPicPr>
          <p:cNvPr id="269" name="Shape 269"/>
          <p:cNvPicPr preferRelativeResize="0"/>
          <p:nvPr/>
        </p:nvPicPr>
        <p:blipFill rotWithShape="1">
          <a:blip r:embed="rId3">
            <a:alphaModFix/>
          </a:blip>
          <a:srcRect l="56316" t="67134"/>
          <a:stretch/>
        </p:blipFill>
        <p:spPr>
          <a:xfrm>
            <a:off x="8662737" y="3416968"/>
            <a:ext cx="2995861" cy="2253916"/>
          </a:xfrm>
          <a:prstGeom prst="rect">
            <a:avLst/>
          </a:prstGeom>
          <a:noFill/>
          <a:ln>
            <a:noFill/>
          </a:ln>
        </p:spPr>
      </p:pic>
      <p:pic>
        <p:nvPicPr>
          <p:cNvPr id="270" name="Shape 270"/>
          <p:cNvPicPr preferRelativeResize="0"/>
          <p:nvPr/>
        </p:nvPicPr>
        <p:blipFill rotWithShape="1">
          <a:blip r:embed="rId3">
            <a:alphaModFix/>
          </a:blip>
          <a:srcRect l="2289" t="39999" r="56073"/>
          <a:stretch/>
        </p:blipFill>
        <p:spPr>
          <a:xfrm>
            <a:off x="16042" y="1475874"/>
            <a:ext cx="2855494" cy="4114800"/>
          </a:xfrm>
          <a:prstGeom prst="rect">
            <a:avLst/>
          </a:prstGeom>
          <a:noFill/>
          <a:ln>
            <a:noFill/>
          </a:ln>
        </p:spPr>
      </p:pic>
      <p:pic>
        <p:nvPicPr>
          <p:cNvPr id="271" name="Shape 271"/>
          <p:cNvPicPr preferRelativeResize="0"/>
          <p:nvPr/>
        </p:nvPicPr>
        <p:blipFill rotWithShape="1">
          <a:blip r:embed="rId3">
            <a:alphaModFix/>
          </a:blip>
          <a:srcRect l="45087" t="8772" r="14063" b="54737"/>
          <a:stretch/>
        </p:blipFill>
        <p:spPr>
          <a:xfrm>
            <a:off x="8021980" y="-458525"/>
            <a:ext cx="3605173" cy="3220655"/>
          </a:xfrm>
          <a:prstGeom prst="rect">
            <a:avLst/>
          </a:prstGeom>
          <a:noFill/>
          <a:ln>
            <a:noFill/>
          </a:ln>
        </p:spPr>
      </p:pic>
      <p:pic>
        <p:nvPicPr>
          <p:cNvPr id="272" name="Shape 272"/>
          <p:cNvPicPr preferRelativeResize="0"/>
          <p:nvPr/>
        </p:nvPicPr>
        <p:blipFill rotWithShape="1">
          <a:blip r:embed="rId4">
            <a:alphaModFix/>
          </a:blip>
          <a:srcRect/>
          <a:stretch/>
        </p:blipFill>
        <p:spPr>
          <a:xfrm>
            <a:off x="8048170" y="2366689"/>
            <a:ext cx="2102583" cy="1254767"/>
          </a:xfrm>
          <a:prstGeom prst="rect">
            <a:avLst/>
          </a:prstGeom>
          <a:noFill/>
          <a:ln>
            <a:noFill/>
          </a:ln>
        </p:spPr>
      </p:pic>
      <p:pic>
        <p:nvPicPr>
          <p:cNvPr id="273" name="Shape 273"/>
          <p:cNvPicPr preferRelativeResize="0"/>
          <p:nvPr/>
        </p:nvPicPr>
        <p:blipFill rotWithShape="1">
          <a:blip r:embed="rId5">
            <a:alphaModFix/>
          </a:blip>
          <a:srcRect/>
          <a:stretch/>
        </p:blipFill>
        <p:spPr>
          <a:xfrm>
            <a:off x="3002928" y="4374946"/>
            <a:ext cx="5045242" cy="945983"/>
          </a:xfrm>
          <a:prstGeom prst="rect">
            <a:avLst/>
          </a:prstGeom>
          <a:noFill/>
          <a:ln>
            <a:noFill/>
          </a:ln>
        </p:spPr>
      </p:pic>
      <p:pic>
        <p:nvPicPr>
          <p:cNvPr id="9" name="Picture 8">
            <a:extLst>
              <a:ext uri="{FF2B5EF4-FFF2-40B4-BE49-F238E27FC236}">
                <a16:creationId xmlns:a16="http://schemas.microsoft.com/office/drawing/2014/main" xmlns="" id="{0789FF21-5EB2-47F0-9F49-A10C89DE6978}"/>
              </a:ext>
            </a:extLst>
          </p:cNvPr>
          <p:cNvPicPr>
            <a:picLocks noChangeAspect="1"/>
          </p:cNvPicPr>
          <p:nvPr/>
        </p:nvPicPr>
        <p:blipFill>
          <a:blip r:embed="rId6"/>
          <a:stretch>
            <a:fillRect/>
          </a:stretch>
        </p:blipFill>
        <p:spPr>
          <a:xfrm>
            <a:off x="10026143" y="5409789"/>
            <a:ext cx="1715117" cy="1143411"/>
          </a:xfrm>
          <a:prstGeom prst="rect">
            <a:avLst/>
          </a:prstGeom>
        </p:spPr>
      </p:pic>
      <p:pic>
        <p:nvPicPr>
          <p:cNvPr id="10" name="Picture 9">
            <a:extLst>
              <a:ext uri="{FF2B5EF4-FFF2-40B4-BE49-F238E27FC236}">
                <a16:creationId xmlns:a16="http://schemas.microsoft.com/office/drawing/2014/main" xmlns="" id="{95C763B7-7E35-4099-8F76-56D8667DEEC6}"/>
              </a:ext>
            </a:extLst>
          </p:cNvPr>
          <p:cNvPicPr>
            <a:picLocks noChangeAspect="1"/>
          </p:cNvPicPr>
          <p:nvPr/>
        </p:nvPicPr>
        <p:blipFill>
          <a:blip r:embed="rId7"/>
          <a:stretch>
            <a:fillRect/>
          </a:stretch>
        </p:blipFill>
        <p:spPr>
          <a:xfrm>
            <a:off x="179807" y="5760720"/>
            <a:ext cx="2103096" cy="4543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683625" y="284747"/>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860"/>
              <a:buFont typeface="Impact"/>
              <a:buNone/>
            </a:pPr>
            <a:r>
              <a:rPr lang="en-US" sz="4860" b="0" i="0" u="none" strike="noStrike" cap="none">
                <a:solidFill>
                  <a:schemeClr val="accent1"/>
                </a:solidFill>
                <a:latin typeface="Impact"/>
                <a:ea typeface="Impact"/>
                <a:cs typeface="Impact"/>
                <a:sym typeface="Impact"/>
              </a:rPr>
              <a:t>Core Human Rights Principles</a:t>
            </a:r>
            <a:br>
              <a:rPr lang="en-US" sz="4860" b="0" i="0" u="none" strike="noStrike" cap="none">
                <a:solidFill>
                  <a:schemeClr val="accent1"/>
                </a:solidFill>
                <a:latin typeface="Impact"/>
                <a:ea typeface="Impact"/>
                <a:cs typeface="Impact"/>
                <a:sym typeface="Impact"/>
              </a:rPr>
            </a:br>
            <a:endParaRPr/>
          </a:p>
        </p:txBody>
      </p:sp>
      <p:sp>
        <p:nvSpPr>
          <p:cNvPr id="280" name="Shape 280"/>
          <p:cNvSpPr txBox="1">
            <a:spLocks noGrp="1"/>
          </p:cNvSpPr>
          <p:nvPr>
            <p:ph type="body" idx="1"/>
          </p:nvPr>
        </p:nvSpPr>
        <p:spPr>
          <a:xfrm>
            <a:off x="685800" y="962526"/>
            <a:ext cx="10394707" cy="4412059"/>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20000"/>
              </a:lnSpc>
              <a:spcBef>
                <a:spcPts val="0"/>
              </a:spcBef>
              <a:spcAft>
                <a:spcPts val="0"/>
              </a:spcAft>
              <a:buClr>
                <a:schemeClr val="accent1"/>
              </a:buClr>
              <a:buSzPts val="3200"/>
              <a:buFont typeface="Arial"/>
              <a:buChar char="•"/>
            </a:pPr>
            <a:r>
              <a:rPr lang="en-US" sz="2000" b="1" i="0" u="none" strike="noStrike" cap="none">
                <a:solidFill>
                  <a:schemeClr val="dk1"/>
                </a:solidFill>
                <a:latin typeface="Arial Narrow"/>
                <a:ea typeface="Arial Narrow"/>
                <a:cs typeface="Arial Narrow"/>
                <a:sym typeface="Arial Narrow"/>
              </a:rPr>
              <a:t>Inalienable – the rights that individuals have cannot be taken away, surrendered, or transferred.</a:t>
            </a:r>
            <a:endParaRPr/>
          </a:p>
          <a:p>
            <a:pPr marL="228600" marR="0" lvl="0" indent="-228600" algn="l" rtl="0">
              <a:lnSpc>
                <a:spcPct val="120000"/>
              </a:lnSpc>
              <a:spcBef>
                <a:spcPts val="1000"/>
              </a:spcBef>
              <a:spcAft>
                <a:spcPts val="0"/>
              </a:spcAft>
              <a:buClr>
                <a:schemeClr val="accent1"/>
              </a:buClr>
              <a:buSzPts val="3200"/>
              <a:buFont typeface="Arial"/>
              <a:buChar char="•"/>
            </a:pPr>
            <a:r>
              <a:rPr lang="en-US" sz="2000" b="1" i="0" u="none" strike="noStrike" cap="none">
                <a:solidFill>
                  <a:schemeClr val="dk1"/>
                </a:solidFill>
                <a:latin typeface="Arial Narrow"/>
                <a:ea typeface="Arial Narrow"/>
                <a:cs typeface="Arial Narrow"/>
                <a:sym typeface="Arial Narrow"/>
              </a:rPr>
              <a:t>Universal – everyone is born with and possesses the same rights, regardless of where they live, their gender or race, or their religious, cultural or ethnic background.</a:t>
            </a:r>
            <a:endParaRPr/>
          </a:p>
          <a:p>
            <a:pPr marL="228600" marR="0" lvl="0" indent="-228600" algn="l" rtl="0">
              <a:lnSpc>
                <a:spcPct val="120000"/>
              </a:lnSpc>
              <a:spcBef>
                <a:spcPts val="1000"/>
              </a:spcBef>
              <a:spcAft>
                <a:spcPts val="0"/>
              </a:spcAft>
              <a:buClr>
                <a:schemeClr val="accent1"/>
              </a:buClr>
              <a:buSzPts val="3200"/>
              <a:buFont typeface="Arial"/>
              <a:buChar char="•"/>
            </a:pPr>
            <a:r>
              <a:rPr lang="en-US" sz="2000" b="1" i="0" u="none" strike="noStrike" cap="none">
                <a:solidFill>
                  <a:schemeClr val="dk1"/>
                </a:solidFill>
                <a:latin typeface="Arial Narrow"/>
                <a:ea typeface="Arial Narrow"/>
                <a:cs typeface="Arial Narrow"/>
                <a:sym typeface="Arial Narrow"/>
              </a:rPr>
              <a:t>Equal &amp; non-discrimination– all human beings are born free and equal in dignity and rights. It ensures that no one is denied the protection of their human rights based on some external factors such as religion or political persuasion </a:t>
            </a:r>
            <a:endParaRPr/>
          </a:p>
          <a:p>
            <a:pPr marL="228600" marR="0" lvl="0" indent="-228600" algn="l" rtl="0">
              <a:lnSpc>
                <a:spcPct val="120000"/>
              </a:lnSpc>
              <a:spcBef>
                <a:spcPts val="1000"/>
              </a:spcBef>
              <a:spcAft>
                <a:spcPts val="0"/>
              </a:spcAft>
              <a:buClr>
                <a:schemeClr val="accent1"/>
              </a:buClr>
              <a:buSzPts val="3200"/>
              <a:buFont typeface="Arial"/>
              <a:buChar char="•"/>
            </a:pPr>
            <a:r>
              <a:rPr lang="en-US" sz="2000" b="1" i="0" u="none" strike="noStrike" cap="none">
                <a:solidFill>
                  <a:schemeClr val="dk1"/>
                </a:solidFill>
                <a:latin typeface="Arial Narrow"/>
                <a:ea typeface="Arial Narrow"/>
                <a:cs typeface="Arial Narrow"/>
                <a:sym typeface="Arial Narrow"/>
              </a:rPr>
              <a:t>Participation &amp; inclusion: all people have the right to participate in and access information relating to the decision-making processes that affect their lives and well-being.</a:t>
            </a:r>
            <a:endParaRPr/>
          </a:p>
          <a:p>
            <a:pPr marL="228600" marR="0" lvl="0" indent="-228600" algn="l" rtl="0">
              <a:lnSpc>
                <a:spcPct val="120000"/>
              </a:lnSpc>
              <a:spcBef>
                <a:spcPts val="1000"/>
              </a:spcBef>
              <a:spcAft>
                <a:spcPts val="0"/>
              </a:spcAft>
              <a:buClr>
                <a:schemeClr val="accent1"/>
              </a:buClr>
              <a:buSzPts val="3200"/>
              <a:buFont typeface="Arial"/>
              <a:buNone/>
            </a:pPr>
            <a:endParaRPr sz="2000" b="1" i="0" u="none" strike="noStrike" cap="none">
              <a:solidFill>
                <a:schemeClr val="dk1"/>
              </a:solidFill>
              <a:latin typeface="Arial Narrow"/>
              <a:ea typeface="Arial Narrow"/>
              <a:cs typeface="Arial Narrow"/>
              <a:sym typeface="Arial Narrow"/>
            </a:endParaRPr>
          </a:p>
        </p:txBody>
      </p:sp>
      <p:pic>
        <p:nvPicPr>
          <p:cNvPr id="4" name="Picture 3">
            <a:extLst>
              <a:ext uri="{FF2B5EF4-FFF2-40B4-BE49-F238E27FC236}">
                <a16:creationId xmlns:a16="http://schemas.microsoft.com/office/drawing/2014/main" xmlns="" id="{EA01C786-03CD-4F70-AF31-13D29BB2BAB9}"/>
              </a:ext>
            </a:extLst>
          </p:cNvPr>
          <p:cNvPicPr>
            <a:picLocks noChangeAspect="1"/>
          </p:cNvPicPr>
          <p:nvPr/>
        </p:nvPicPr>
        <p:blipFill>
          <a:blip r:embed="rId3"/>
          <a:stretch>
            <a:fillRect/>
          </a:stretch>
        </p:blipFill>
        <p:spPr>
          <a:xfrm>
            <a:off x="9873742" y="5308189"/>
            <a:ext cx="1715117" cy="1143411"/>
          </a:xfrm>
          <a:prstGeom prst="rect">
            <a:avLst/>
          </a:prstGeom>
        </p:spPr>
      </p:pic>
      <p:pic>
        <p:nvPicPr>
          <p:cNvPr id="5" name="Picture 4">
            <a:extLst>
              <a:ext uri="{FF2B5EF4-FFF2-40B4-BE49-F238E27FC236}">
                <a16:creationId xmlns:a16="http://schemas.microsoft.com/office/drawing/2014/main" xmlns="" id="{247033CA-6D5C-4F9D-A0B7-119430D6C552}"/>
              </a:ext>
            </a:extLst>
          </p:cNvPr>
          <p:cNvPicPr>
            <a:picLocks noChangeAspect="1"/>
          </p:cNvPicPr>
          <p:nvPr/>
        </p:nvPicPr>
        <p:blipFill>
          <a:blip r:embed="rId4"/>
          <a:stretch>
            <a:fillRect/>
          </a:stretch>
        </p:blipFill>
        <p:spPr>
          <a:xfrm>
            <a:off x="179807" y="5777653"/>
            <a:ext cx="2103096" cy="4543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b="7094"/>
          <a:stretch/>
        </p:blipFill>
        <p:spPr>
          <a:xfrm>
            <a:off x="0" y="1848861"/>
            <a:ext cx="11697328" cy="3760930"/>
          </a:xfrm>
          <a:prstGeom prst="rect">
            <a:avLst/>
          </a:prstGeom>
          <a:noFill/>
          <a:ln>
            <a:noFill/>
          </a:ln>
        </p:spPr>
      </p:pic>
      <p:sp>
        <p:nvSpPr>
          <p:cNvPr id="286" name="Shape 286"/>
          <p:cNvSpPr txBox="1">
            <a:spLocks noGrp="1"/>
          </p:cNvSpPr>
          <p:nvPr>
            <p:ph type="title"/>
          </p:nvPr>
        </p:nvSpPr>
        <p:spPr>
          <a:xfrm>
            <a:off x="683625" y="397042"/>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860"/>
              <a:buFont typeface="Impact"/>
              <a:buNone/>
            </a:pPr>
            <a:r>
              <a:rPr lang="en-US" sz="4860" b="0" i="0" u="none" strike="noStrike" cap="none">
                <a:solidFill>
                  <a:schemeClr val="accent1"/>
                </a:solidFill>
                <a:latin typeface="Impact"/>
                <a:ea typeface="Impact"/>
                <a:cs typeface="Impact"/>
                <a:sym typeface="Impact"/>
              </a:rPr>
              <a:t>Universal Declaration Of Human Rights</a:t>
            </a:r>
            <a:br>
              <a:rPr lang="en-US" sz="4860" b="0" i="0" u="none" strike="noStrike" cap="none">
                <a:solidFill>
                  <a:schemeClr val="accent1"/>
                </a:solidFill>
                <a:latin typeface="Impact"/>
                <a:ea typeface="Impact"/>
                <a:cs typeface="Impact"/>
                <a:sym typeface="Impact"/>
              </a:rPr>
            </a:br>
            <a:endParaRPr/>
          </a:p>
        </p:txBody>
      </p:sp>
      <p:sp>
        <p:nvSpPr>
          <p:cNvPr id="287" name="Shape 287"/>
          <p:cNvSpPr txBox="1">
            <a:spLocks noGrp="1"/>
          </p:cNvSpPr>
          <p:nvPr>
            <p:ph type="body" idx="1"/>
          </p:nvPr>
        </p:nvSpPr>
        <p:spPr>
          <a:xfrm>
            <a:off x="513977" y="834190"/>
            <a:ext cx="10736178" cy="2457988"/>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20000"/>
              </a:lnSpc>
              <a:spcBef>
                <a:spcPts val="0"/>
              </a:spcBef>
              <a:spcAft>
                <a:spcPts val="0"/>
              </a:spcAft>
              <a:buClr>
                <a:schemeClr val="accent1"/>
              </a:buClr>
              <a:buSzPts val="3200"/>
              <a:buFont typeface="Arial"/>
              <a:buChar char="•"/>
            </a:pPr>
            <a:r>
              <a:rPr lang="en-US" sz="2000" b="0" i="0" u="none" strike="noStrike" cap="none">
                <a:solidFill>
                  <a:schemeClr val="dk1"/>
                </a:solidFill>
                <a:latin typeface="Arial Narrow"/>
                <a:ea typeface="Arial Narrow"/>
                <a:cs typeface="Arial Narrow"/>
                <a:sym typeface="Arial Narrow"/>
              </a:rPr>
              <a:t>The declaration came about directly from the experiences of the second world war and represents the </a:t>
            </a:r>
            <a:r>
              <a:rPr lang="en-US" sz="2000" b="1" i="0" u="none" strike="noStrike" cap="none">
                <a:solidFill>
                  <a:schemeClr val="dk1"/>
                </a:solidFill>
                <a:latin typeface="Arial Narrow"/>
                <a:ea typeface="Arial Narrow"/>
                <a:cs typeface="Arial Narrow"/>
                <a:sym typeface="Arial Narrow"/>
              </a:rPr>
              <a:t>first global expression of what many people believe to be the rights to which all human beings are naturally entitled</a:t>
            </a:r>
            <a:r>
              <a:rPr lang="en-US" sz="2000" b="0" i="0" u="none" strike="noStrike" cap="none">
                <a:solidFill>
                  <a:schemeClr val="dk1"/>
                </a:solidFill>
                <a:latin typeface="Arial Narrow"/>
                <a:ea typeface="Arial Narrow"/>
                <a:cs typeface="Arial Narrow"/>
                <a:sym typeface="Arial Narrow"/>
              </a:rPr>
              <a:t>. The horror of the war resulted in an international conscience that demanded protection of human rights by the governments of the world. </a:t>
            </a:r>
            <a:endParaRPr/>
          </a:p>
          <a:p>
            <a:pPr marL="228600" marR="0" lvl="0" indent="-228600" algn="l" rtl="0">
              <a:lnSpc>
                <a:spcPct val="120000"/>
              </a:lnSpc>
              <a:spcBef>
                <a:spcPts val="1000"/>
              </a:spcBef>
              <a:spcAft>
                <a:spcPts val="0"/>
              </a:spcAft>
              <a:buClr>
                <a:schemeClr val="accent1"/>
              </a:buClr>
              <a:buSzPts val="3200"/>
              <a:buFont typeface="Arial"/>
              <a:buNone/>
            </a:pPr>
            <a:endParaRPr sz="20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17095" y="323909"/>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860"/>
              <a:buFont typeface="Impact"/>
              <a:buNone/>
            </a:pPr>
            <a:r>
              <a:rPr lang="en-US" sz="4860" b="0" i="0" u="none" strike="noStrike" cap="none">
                <a:solidFill>
                  <a:schemeClr val="accent1"/>
                </a:solidFill>
                <a:latin typeface="Impact"/>
                <a:ea typeface="Impact"/>
                <a:cs typeface="Impact"/>
                <a:sym typeface="Impact"/>
              </a:rPr>
              <a:t>Give some examples of Human Rights…</a:t>
            </a:r>
            <a:endParaRPr/>
          </a:p>
        </p:txBody>
      </p:sp>
      <p:pic>
        <p:nvPicPr>
          <p:cNvPr id="293" name="Shape 293"/>
          <p:cNvPicPr preferRelativeResize="0">
            <a:picLocks noGrp="1"/>
          </p:cNvPicPr>
          <p:nvPr>
            <p:ph type="body" idx="1"/>
          </p:nvPr>
        </p:nvPicPr>
        <p:blipFill rotWithShape="1">
          <a:blip r:embed="rId3">
            <a:alphaModFix/>
          </a:blip>
          <a:srcRect b="8669"/>
          <a:stretch/>
        </p:blipFill>
        <p:spPr>
          <a:xfrm>
            <a:off x="417095" y="1251284"/>
            <a:ext cx="10665588" cy="4251158"/>
          </a:xfrm>
          <a:prstGeom prst="rect">
            <a:avLst/>
          </a:prstGeom>
          <a:noFill/>
          <a:ln>
            <a:noFill/>
          </a:ln>
        </p:spPr>
      </p:pic>
      <p:pic>
        <p:nvPicPr>
          <p:cNvPr id="4" name="Picture 3">
            <a:extLst>
              <a:ext uri="{FF2B5EF4-FFF2-40B4-BE49-F238E27FC236}">
                <a16:creationId xmlns:a16="http://schemas.microsoft.com/office/drawing/2014/main" xmlns="" id="{D8231A61-26ED-4295-B4EA-93C35F9CA745}"/>
              </a:ext>
            </a:extLst>
          </p:cNvPr>
          <p:cNvPicPr>
            <a:picLocks noChangeAspect="1"/>
          </p:cNvPicPr>
          <p:nvPr/>
        </p:nvPicPr>
        <p:blipFill>
          <a:blip r:embed="rId4"/>
          <a:stretch>
            <a:fillRect/>
          </a:stretch>
        </p:blipFill>
        <p:spPr>
          <a:xfrm>
            <a:off x="9721343" y="5358989"/>
            <a:ext cx="1715117" cy="1143411"/>
          </a:xfrm>
          <a:prstGeom prst="rect">
            <a:avLst/>
          </a:prstGeom>
        </p:spPr>
      </p:pic>
      <p:pic>
        <p:nvPicPr>
          <p:cNvPr id="5" name="Picture 4">
            <a:extLst>
              <a:ext uri="{FF2B5EF4-FFF2-40B4-BE49-F238E27FC236}">
                <a16:creationId xmlns:a16="http://schemas.microsoft.com/office/drawing/2014/main" xmlns="" id="{112A77CA-5DE0-4BC2-A5C8-55713D820607}"/>
              </a:ext>
            </a:extLst>
          </p:cNvPr>
          <p:cNvPicPr>
            <a:picLocks noChangeAspect="1"/>
          </p:cNvPicPr>
          <p:nvPr/>
        </p:nvPicPr>
        <p:blipFill>
          <a:blip r:embed="rId5"/>
          <a:stretch>
            <a:fillRect/>
          </a:stretch>
        </p:blipFill>
        <p:spPr>
          <a:xfrm>
            <a:off x="230607" y="5811520"/>
            <a:ext cx="2103096" cy="4543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LET’S WATCH THIS…</a:t>
            </a:r>
            <a:endParaRPr/>
          </a:p>
        </p:txBody>
      </p:sp>
      <p:sp>
        <p:nvSpPr>
          <p:cNvPr id="299" name="Shape 299"/>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20000"/>
              </a:lnSpc>
              <a:spcBef>
                <a:spcPts val="0"/>
              </a:spcBef>
              <a:spcAft>
                <a:spcPts val="0"/>
              </a:spcAft>
              <a:buClr>
                <a:schemeClr val="accent1"/>
              </a:buClr>
              <a:buSzPts val="3200"/>
              <a:buFont typeface="Arial"/>
              <a:buChar char="•"/>
            </a:pPr>
            <a:r>
              <a:rPr lang="en-US" sz="2000" b="0" i="0" u="sng" strike="noStrike" cap="none" dirty="0">
                <a:solidFill>
                  <a:schemeClr val="hlink"/>
                </a:solidFill>
                <a:latin typeface="Impact"/>
                <a:ea typeface="Impact"/>
                <a:cs typeface="Impact"/>
                <a:sym typeface="Impact"/>
                <a:hlinkClick r:id="rId3"/>
              </a:rPr>
              <a:t>HTTPS://YOUTU.BE/JPY9S1AGBSW</a:t>
            </a:r>
            <a:endParaRPr dirty="0"/>
          </a:p>
          <a:p>
            <a:pPr marL="228600" marR="0" lvl="0" indent="-228600" algn="l" rtl="0">
              <a:lnSpc>
                <a:spcPct val="120000"/>
              </a:lnSpc>
              <a:spcBef>
                <a:spcPts val="1000"/>
              </a:spcBef>
              <a:spcAft>
                <a:spcPts val="0"/>
              </a:spcAft>
              <a:buClr>
                <a:schemeClr val="accent1"/>
              </a:buClr>
              <a:buSzPts val="3200"/>
              <a:buFont typeface="Arial"/>
              <a:buNone/>
            </a:pPr>
            <a:endParaRPr sz="2000" b="0" i="0" u="none" strike="noStrike" cap="none" dirty="0">
              <a:solidFill>
                <a:schemeClr val="dk1"/>
              </a:solidFill>
              <a:latin typeface="Impact"/>
              <a:ea typeface="Impact"/>
              <a:cs typeface="Impact"/>
              <a:sym typeface="Impac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2721123"/>
            <a:ext cx="10394707" cy="3311189"/>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20000"/>
              </a:lnSpc>
              <a:spcBef>
                <a:spcPts val="0"/>
              </a:spcBef>
              <a:spcAft>
                <a:spcPts val="0"/>
              </a:spcAft>
              <a:buClr>
                <a:schemeClr val="accent1"/>
              </a:buClr>
              <a:buSzPts val="3200"/>
              <a:buFont typeface="Arial"/>
              <a:buChar char="•"/>
            </a:pPr>
            <a:r>
              <a:rPr lang="en-US" sz="2000" b="0" i="0" u="none" strike="noStrike" cap="none">
                <a:solidFill>
                  <a:schemeClr val="dk1"/>
                </a:solidFill>
                <a:latin typeface="Arial Narrow"/>
                <a:ea typeface="Arial Narrow"/>
                <a:cs typeface="Arial Narrow"/>
                <a:sym typeface="Arial Narrow"/>
              </a:rPr>
              <a:t>The UDHR is the </a:t>
            </a:r>
            <a:r>
              <a:rPr lang="en-US" sz="2000" b="1" i="0" u="none" strike="noStrike" cap="none">
                <a:solidFill>
                  <a:schemeClr val="dk1"/>
                </a:solidFill>
                <a:latin typeface="Arial Narrow"/>
                <a:ea typeface="Arial Narrow"/>
                <a:cs typeface="Arial Narrow"/>
                <a:sym typeface="Arial Narrow"/>
              </a:rPr>
              <a:t>minimum and common standard of achievement for all peoples</a:t>
            </a:r>
            <a:r>
              <a:rPr lang="en-US" sz="2000" b="0" i="0" u="none" strike="noStrike" cap="none">
                <a:solidFill>
                  <a:schemeClr val="dk1"/>
                </a:solidFill>
                <a:latin typeface="Arial Narrow"/>
                <a:ea typeface="Arial Narrow"/>
                <a:cs typeface="Arial Narrow"/>
                <a:sym typeface="Arial Narrow"/>
              </a:rPr>
              <a:t>. The united nations general assembly adopted it on December 10, 1948, the day which continues to be observed internationally as human rights day. </a:t>
            </a:r>
            <a:endParaRPr/>
          </a:p>
          <a:p>
            <a:pPr marL="228600" marR="0" lvl="0" indent="-228600" algn="l" rtl="0">
              <a:lnSpc>
                <a:spcPct val="120000"/>
              </a:lnSpc>
              <a:spcBef>
                <a:spcPts val="1000"/>
              </a:spcBef>
              <a:spcAft>
                <a:spcPts val="0"/>
              </a:spcAft>
              <a:buClr>
                <a:schemeClr val="accent1"/>
              </a:buClr>
              <a:buSzPts val="3200"/>
              <a:buFont typeface="Arial"/>
              <a:buChar char="•"/>
            </a:pPr>
            <a:r>
              <a:rPr lang="en-US" sz="2000" b="0" i="0" u="none" strike="noStrike" cap="none">
                <a:solidFill>
                  <a:schemeClr val="dk1"/>
                </a:solidFill>
                <a:latin typeface="Arial Narrow"/>
                <a:ea typeface="Arial Narrow"/>
                <a:cs typeface="Arial Narrow"/>
                <a:sym typeface="Arial Narrow"/>
              </a:rPr>
              <a:t>The influence of the universal declaration of human rights (UDHR) has been substantial. Its principles have been incorporated into constitutions of countries in the united nations including Jamaica, making it constitutional law.</a:t>
            </a:r>
            <a:endParaRPr/>
          </a:p>
          <a:p>
            <a:pPr marL="228600" marR="0" lvl="0" indent="-228600" algn="l" rtl="0">
              <a:lnSpc>
                <a:spcPct val="120000"/>
              </a:lnSpc>
              <a:spcBef>
                <a:spcPts val="1000"/>
              </a:spcBef>
              <a:spcAft>
                <a:spcPts val="0"/>
              </a:spcAft>
              <a:buClr>
                <a:schemeClr val="accent1"/>
              </a:buClr>
              <a:buSzPts val="3200"/>
              <a:buFont typeface="Arial"/>
              <a:buNone/>
            </a:pPr>
            <a:endParaRPr sz="2000" b="0" i="0" u="none" strike="noStrike" cap="none">
              <a:solidFill>
                <a:schemeClr val="dk1"/>
              </a:solidFill>
              <a:latin typeface="Arial Narrow"/>
              <a:ea typeface="Arial Narrow"/>
              <a:cs typeface="Arial Narrow"/>
              <a:sym typeface="Arial Narrow"/>
            </a:endParaRPr>
          </a:p>
        </p:txBody>
      </p:sp>
      <p:pic>
        <p:nvPicPr>
          <p:cNvPr id="305" name="Shape 305"/>
          <p:cNvPicPr preferRelativeResize="0"/>
          <p:nvPr/>
        </p:nvPicPr>
        <p:blipFill rotWithShape="1">
          <a:blip r:embed="rId3">
            <a:alphaModFix/>
          </a:blip>
          <a:srcRect/>
          <a:stretch/>
        </p:blipFill>
        <p:spPr>
          <a:xfrm>
            <a:off x="8489708" y="256673"/>
            <a:ext cx="2451007" cy="2451007"/>
          </a:xfrm>
          <a:prstGeom prst="rect">
            <a:avLst/>
          </a:prstGeom>
          <a:noFill/>
          <a:ln>
            <a:noFill/>
          </a:ln>
        </p:spPr>
      </p:pic>
      <p:pic>
        <p:nvPicPr>
          <p:cNvPr id="306" name="Shape 306"/>
          <p:cNvPicPr preferRelativeResize="0"/>
          <p:nvPr/>
        </p:nvPicPr>
        <p:blipFill rotWithShape="1">
          <a:blip r:embed="rId4">
            <a:alphaModFix/>
          </a:blip>
          <a:srcRect/>
          <a:stretch/>
        </p:blipFill>
        <p:spPr>
          <a:xfrm>
            <a:off x="882316" y="256674"/>
            <a:ext cx="7074568" cy="2448427"/>
          </a:xfrm>
          <a:prstGeom prst="rect">
            <a:avLst/>
          </a:prstGeom>
          <a:noFill/>
          <a:ln>
            <a:noFill/>
          </a:ln>
        </p:spPr>
      </p:pic>
      <p:pic>
        <p:nvPicPr>
          <p:cNvPr id="5" name="Picture 4">
            <a:extLst>
              <a:ext uri="{FF2B5EF4-FFF2-40B4-BE49-F238E27FC236}">
                <a16:creationId xmlns:a16="http://schemas.microsoft.com/office/drawing/2014/main" xmlns="" id="{A1ABD2A4-B07A-4F31-B7D9-8CE0082D33EB}"/>
              </a:ext>
            </a:extLst>
          </p:cNvPr>
          <p:cNvPicPr>
            <a:picLocks noChangeAspect="1"/>
          </p:cNvPicPr>
          <p:nvPr/>
        </p:nvPicPr>
        <p:blipFill>
          <a:blip r:embed="rId5"/>
          <a:stretch>
            <a:fillRect/>
          </a:stretch>
        </p:blipFill>
        <p:spPr>
          <a:xfrm>
            <a:off x="9907610" y="5426722"/>
            <a:ext cx="1715117" cy="1143411"/>
          </a:xfrm>
          <a:prstGeom prst="rect">
            <a:avLst/>
          </a:prstGeom>
        </p:spPr>
      </p:pic>
      <p:pic>
        <p:nvPicPr>
          <p:cNvPr id="6" name="Picture 5">
            <a:extLst>
              <a:ext uri="{FF2B5EF4-FFF2-40B4-BE49-F238E27FC236}">
                <a16:creationId xmlns:a16="http://schemas.microsoft.com/office/drawing/2014/main" xmlns="" id="{4073F691-3F54-4B2D-A3A7-D8B77B321759}"/>
              </a:ext>
            </a:extLst>
          </p:cNvPr>
          <p:cNvPicPr>
            <a:picLocks noChangeAspect="1"/>
          </p:cNvPicPr>
          <p:nvPr/>
        </p:nvPicPr>
        <p:blipFill>
          <a:blip r:embed="rId6"/>
          <a:stretch>
            <a:fillRect/>
          </a:stretch>
        </p:blipFill>
        <p:spPr>
          <a:xfrm>
            <a:off x="213674" y="5845387"/>
            <a:ext cx="2103096" cy="4543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600"/>
              <a:buFont typeface="Impact"/>
              <a:buNone/>
            </a:pPr>
            <a:r>
              <a:rPr lang="en-US" sz="3600" b="0" i="0" u="none" strike="noStrike" cap="none">
                <a:solidFill>
                  <a:schemeClr val="accent1"/>
                </a:solidFill>
                <a:latin typeface="Impact"/>
                <a:ea typeface="Impact"/>
                <a:cs typeface="Impact"/>
                <a:sym typeface="Impact"/>
              </a:rPr>
              <a:t>Human rights and the charter of fundamental rights and freedoms</a:t>
            </a:r>
            <a:endParaRPr/>
          </a:p>
        </p:txBody>
      </p:sp>
      <p:sp>
        <p:nvSpPr>
          <p:cNvPr id="312" name="Shape 312"/>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Autofit/>
          </a:bodyPr>
          <a:lstStyle/>
          <a:p>
            <a:pPr marL="342900" marR="0" lvl="0" indent="-228600" algn="l" rtl="0">
              <a:lnSpc>
                <a:spcPct val="120000"/>
              </a:lnSpc>
              <a:spcBef>
                <a:spcPts val="0"/>
              </a:spcBef>
              <a:spcAft>
                <a:spcPts val="0"/>
              </a:spcAft>
              <a:buClr>
                <a:schemeClr val="accent1"/>
              </a:buClr>
              <a:buSzPts val="2200"/>
              <a:buFont typeface="Arial"/>
              <a:buChar char="•"/>
            </a:pPr>
            <a:r>
              <a:rPr lang="en-US" sz="2000" b="1" i="0" u="none" strike="noStrike" cap="none">
                <a:solidFill>
                  <a:schemeClr val="dk1"/>
                </a:solidFill>
                <a:latin typeface="Arial Narrow"/>
                <a:ea typeface="Arial Narrow"/>
                <a:cs typeface="Arial Narrow"/>
                <a:sym typeface="Arial Narrow"/>
              </a:rPr>
              <a:t>The charter of fundamental rights and freedoms (CFRF) was based on the UN Declaration of Human Rights as well as European Right</a:t>
            </a:r>
            <a:endParaRPr/>
          </a:p>
          <a:p>
            <a:pPr marL="342900" marR="0" lvl="0" indent="-228600" algn="l" rtl="0">
              <a:lnSpc>
                <a:spcPct val="120000"/>
              </a:lnSpc>
              <a:spcBef>
                <a:spcPts val="440"/>
              </a:spcBef>
              <a:spcAft>
                <a:spcPts val="0"/>
              </a:spcAft>
              <a:buClr>
                <a:schemeClr val="accent1"/>
              </a:buClr>
              <a:buSzPts val="2200"/>
              <a:buFont typeface="Arial"/>
              <a:buChar char="•"/>
            </a:pPr>
            <a:r>
              <a:rPr lang="en-US" sz="2000" b="1" i="0" u="none" strike="noStrike" cap="none">
                <a:solidFill>
                  <a:schemeClr val="dk1"/>
                </a:solidFill>
                <a:latin typeface="Arial Narrow"/>
                <a:ea typeface="Arial Narrow"/>
                <a:cs typeface="Arial Narrow"/>
                <a:sym typeface="Arial Narrow"/>
              </a:rPr>
              <a:t>The charter protects our rights as citizens of Jamaica</a:t>
            </a:r>
            <a:endParaRPr/>
          </a:p>
          <a:p>
            <a:pPr marL="342900" marR="0" lvl="0" indent="-228600" algn="l" rtl="0">
              <a:lnSpc>
                <a:spcPct val="120000"/>
              </a:lnSpc>
              <a:spcBef>
                <a:spcPts val="440"/>
              </a:spcBef>
              <a:spcAft>
                <a:spcPts val="0"/>
              </a:spcAft>
              <a:buClr>
                <a:schemeClr val="accent1"/>
              </a:buClr>
              <a:buSzPts val="2200"/>
              <a:buFont typeface="Arial"/>
              <a:buChar char="•"/>
            </a:pPr>
            <a:r>
              <a:rPr lang="en-US" sz="2000" b="1" i="0" u="none" strike="noStrike" cap="none">
                <a:solidFill>
                  <a:schemeClr val="dk1"/>
                </a:solidFill>
                <a:latin typeface="Arial Narrow"/>
                <a:ea typeface="Arial Narrow"/>
                <a:cs typeface="Arial Narrow"/>
                <a:sym typeface="Arial Narrow"/>
              </a:rPr>
              <a:t>The CFRF was amended in 2011</a:t>
            </a:r>
            <a:endParaRPr/>
          </a:p>
          <a:p>
            <a:pPr marL="342900" marR="0" lvl="0" indent="-228600" algn="l" rtl="0">
              <a:lnSpc>
                <a:spcPct val="120000"/>
              </a:lnSpc>
              <a:spcBef>
                <a:spcPts val="440"/>
              </a:spcBef>
              <a:spcAft>
                <a:spcPts val="0"/>
              </a:spcAft>
              <a:buClr>
                <a:schemeClr val="accent1"/>
              </a:buClr>
              <a:buSzPts val="2200"/>
              <a:buFont typeface="Arial"/>
              <a:buChar char="•"/>
            </a:pPr>
            <a:r>
              <a:rPr lang="en-US" sz="2000" b="1" i="0" u="none" strike="noStrike" cap="none">
                <a:solidFill>
                  <a:schemeClr val="dk1"/>
                </a:solidFill>
                <a:latin typeface="Arial Narrow"/>
                <a:ea typeface="Arial Narrow"/>
                <a:cs typeface="Arial Narrow"/>
                <a:sym typeface="Arial Narrow"/>
              </a:rPr>
              <a:t> It has 19 rights in total</a:t>
            </a:r>
            <a:endParaRPr/>
          </a:p>
          <a:p>
            <a:pPr marL="228600" marR="0" lvl="0" indent="-228600" algn="l" rtl="0">
              <a:lnSpc>
                <a:spcPct val="120000"/>
              </a:lnSpc>
              <a:spcBef>
                <a:spcPts val="1000"/>
              </a:spcBef>
              <a:spcAft>
                <a:spcPts val="0"/>
              </a:spcAft>
              <a:buClr>
                <a:schemeClr val="accent1"/>
              </a:buClr>
              <a:buSzPts val="3200"/>
              <a:buFont typeface="Arial"/>
              <a:buNone/>
            </a:pPr>
            <a:endParaRPr sz="2000" b="1"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840147" y="509881"/>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THE CONSTITUTION?</a:t>
            </a:r>
            <a:endParaRPr/>
          </a:p>
        </p:txBody>
      </p:sp>
      <p:sp>
        <p:nvSpPr>
          <p:cNvPr id="162" name="Shape 162"/>
          <p:cNvSpPr txBox="1">
            <a:spLocks noGrp="1"/>
          </p:cNvSpPr>
          <p:nvPr>
            <p:ph type="body" idx="1"/>
          </p:nvPr>
        </p:nvSpPr>
        <p:spPr>
          <a:xfrm>
            <a:off x="3027043" y="2114483"/>
            <a:ext cx="5230258" cy="3311189"/>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20000"/>
              </a:lnSpc>
              <a:spcBef>
                <a:spcPts val="0"/>
              </a:spcBef>
              <a:spcAft>
                <a:spcPts val="0"/>
              </a:spcAft>
              <a:buClr>
                <a:schemeClr val="accent1"/>
              </a:buClr>
              <a:buSzPts val="2880"/>
              <a:buFont typeface="Arial"/>
              <a:buChar char="•"/>
            </a:pPr>
            <a:r>
              <a:rPr lang="en-US" sz="1800" b="0" i="0" u="none" strike="noStrike" cap="none">
                <a:solidFill>
                  <a:schemeClr val="dk1"/>
                </a:solidFill>
                <a:latin typeface="Arial Narrow"/>
                <a:ea typeface="Arial Narrow"/>
                <a:cs typeface="Arial Narrow"/>
                <a:sym typeface="Arial Narrow"/>
              </a:rPr>
              <a:t>In every household, there are a set of rules set by your mother and father, aunt or uncle, grandma or grandpa, or even your big sister or brother that you must abide by.</a:t>
            </a:r>
            <a:endParaRPr/>
          </a:p>
          <a:p>
            <a:pPr marL="228600" marR="0" lvl="0" indent="-228600" algn="l" rtl="0">
              <a:lnSpc>
                <a:spcPct val="120000"/>
              </a:lnSpc>
              <a:spcBef>
                <a:spcPts val="1000"/>
              </a:spcBef>
              <a:spcAft>
                <a:spcPts val="0"/>
              </a:spcAft>
              <a:buClr>
                <a:schemeClr val="accent1"/>
              </a:buClr>
              <a:buSzPts val="2880"/>
              <a:buFont typeface="Arial"/>
              <a:buChar char="•"/>
            </a:pPr>
            <a:r>
              <a:rPr lang="en-US" sz="1800" b="0" i="0" u="none" strike="noStrike" cap="none">
                <a:solidFill>
                  <a:schemeClr val="dk1"/>
                </a:solidFill>
                <a:latin typeface="Arial Narrow"/>
                <a:ea typeface="Arial Narrow"/>
                <a:cs typeface="Arial Narrow"/>
                <a:sym typeface="Arial Narrow"/>
              </a:rPr>
              <a:t>If you disobey these rules, there are usually consequences which may lead to a punishment of some sort. </a:t>
            </a:r>
            <a:endParaRPr/>
          </a:p>
          <a:p>
            <a:pPr marL="228600" marR="0" lvl="0" indent="-228600" algn="l" rtl="0">
              <a:lnSpc>
                <a:spcPct val="120000"/>
              </a:lnSpc>
              <a:spcBef>
                <a:spcPts val="1000"/>
              </a:spcBef>
              <a:spcAft>
                <a:spcPts val="0"/>
              </a:spcAft>
              <a:buClr>
                <a:schemeClr val="accent1"/>
              </a:buClr>
              <a:buSzPts val="2880"/>
              <a:buFont typeface="Arial"/>
              <a:buChar char="•"/>
            </a:pPr>
            <a:r>
              <a:rPr lang="en-US" sz="1800" b="0" i="0" u="none" strike="noStrike" cap="none">
                <a:solidFill>
                  <a:schemeClr val="dk1"/>
                </a:solidFill>
                <a:latin typeface="Arial Narrow"/>
                <a:ea typeface="Arial Narrow"/>
                <a:cs typeface="Arial Narrow"/>
                <a:sym typeface="Arial Narrow"/>
              </a:rPr>
              <a:t>It is the same with the country. A set of rules that each and every citizen, including our leaders themselves must follow.</a:t>
            </a:r>
            <a:endParaRPr/>
          </a:p>
          <a:p>
            <a:pPr marL="228600" marR="0" lvl="0" indent="-228600" algn="l" rtl="0">
              <a:lnSpc>
                <a:spcPct val="120000"/>
              </a:lnSpc>
              <a:spcBef>
                <a:spcPts val="1000"/>
              </a:spcBef>
              <a:spcAft>
                <a:spcPts val="0"/>
              </a:spcAft>
              <a:buClr>
                <a:schemeClr val="accent1"/>
              </a:buClr>
              <a:buSzPts val="2880"/>
              <a:buFont typeface="Arial"/>
              <a:buNone/>
            </a:pPr>
            <a:endParaRPr sz="1800" b="0" i="0" u="none" strike="noStrike" cap="none">
              <a:solidFill>
                <a:schemeClr val="dk1"/>
              </a:solidFill>
              <a:latin typeface="Impact"/>
              <a:ea typeface="Impact"/>
              <a:cs typeface="Impact"/>
              <a:sym typeface="Impact"/>
            </a:endParaRPr>
          </a:p>
        </p:txBody>
      </p:sp>
      <p:pic>
        <p:nvPicPr>
          <p:cNvPr id="163" name="Shape 163"/>
          <p:cNvPicPr preferRelativeResize="0"/>
          <p:nvPr/>
        </p:nvPicPr>
        <p:blipFill rotWithShape="1">
          <a:blip r:embed="rId3">
            <a:alphaModFix/>
          </a:blip>
          <a:srcRect t="-5092" b="5092"/>
          <a:stretch/>
        </p:blipFill>
        <p:spPr>
          <a:xfrm>
            <a:off x="8257301" y="1541572"/>
            <a:ext cx="3421352" cy="4051600"/>
          </a:xfrm>
          <a:prstGeom prst="rect">
            <a:avLst/>
          </a:prstGeom>
          <a:noFill/>
          <a:ln>
            <a:noFill/>
          </a:ln>
        </p:spPr>
      </p:pic>
      <p:pic>
        <p:nvPicPr>
          <p:cNvPr id="164" name="Shape 164"/>
          <p:cNvPicPr preferRelativeResize="0"/>
          <p:nvPr/>
        </p:nvPicPr>
        <p:blipFill rotWithShape="1">
          <a:blip r:embed="rId4">
            <a:alphaModFix/>
          </a:blip>
          <a:srcRect/>
          <a:stretch/>
        </p:blipFill>
        <p:spPr>
          <a:xfrm>
            <a:off x="-1" y="1812725"/>
            <a:ext cx="3040299" cy="3787492"/>
          </a:xfrm>
          <a:prstGeom prst="rect">
            <a:avLst/>
          </a:prstGeom>
          <a:noFill/>
          <a:ln>
            <a:noFill/>
          </a:ln>
        </p:spPr>
      </p:pic>
      <p:pic>
        <p:nvPicPr>
          <p:cNvPr id="6" name="Picture 5">
            <a:extLst>
              <a:ext uri="{FF2B5EF4-FFF2-40B4-BE49-F238E27FC236}">
                <a16:creationId xmlns:a16="http://schemas.microsoft.com/office/drawing/2014/main" xmlns="" id="{885491D1-491D-47AD-93BF-DEAEF49D77DC}"/>
              </a:ext>
            </a:extLst>
          </p:cNvPr>
          <p:cNvPicPr>
            <a:picLocks noChangeAspect="1"/>
          </p:cNvPicPr>
          <p:nvPr/>
        </p:nvPicPr>
        <p:blipFill>
          <a:blip r:embed="rId5"/>
          <a:stretch>
            <a:fillRect/>
          </a:stretch>
        </p:blipFill>
        <p:spPr>
          <a:xfrm>
            <a:off x="9858249" y="5308842"/>
            <a:ext cx="1715117" cy="1143411"/>
          </a:xfrm>
          <a:prstGeom prst="rect">
            <a:avLst/>
          </a:prstGeom>
        </p:spPr>
      </p:pic>
      <p:pic>
        <p:nvPicPr>
          <p:cNvPr id="7" name="Picture 6">
            <a:extLst>
              <a:ext uri="{FF2B5EF4-FFF2-40B4-BE49-F238E27FC236}">
                <a16:creationId xmlns:a16="http://schemas.microsoft.com/office/drawing/2014/main" xmlns="" id="{596F811D-6AD4-497E-9565-FA323F3C7C92}"/>
              </a:ext>
            </a:extLst>
          </p:cNvPr>
          <p:cNvPicPr>
            <a:picLocks noChangeAspect="1"/>
          </p:cNvPicPr>
          <p:nvPr/>
        </p:nvPicPr>
        <p:blipFill>
          <a:blip r:embed="rId6"/>
          <a:stretch>
            <a:fillRect/>
          </a:stretch>
        </p:blipFill>
        <p:spPr>
          <a:xfrm>
            <a:off x="195332" y="5759250"/>
            <a:ext cx="2103096" cy="4543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CHAPTER 3 (13) </a:t>
            </a:r>
            <a:endParaRPr/>
          </a:p>
        </p:txBody>
      </p:sp>
      <p:sp>
        <p:nvSpPr>
          <p:cNvPr id="318" name="Shape 318"/>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Autofit/>
          </a:bodyPr>
          <a:lstStyle/>
          <a:p>
            <a:pPr marL="640080" marR="0" lvl="1" indent="-233680" algn="l" rtl="0">
              <a:lnSpc>
                <a:spcPct val="100000"/>
              </a:lnSpc>
              <a:spcBef>
                <a:spcPts val="0"/>
              </a:spcBef>
              <a:spcAft>
                <a:spcPts val="0"/>
              </a:spcAft>
              <a:buClr>
                <a:schemeClr val="accent2"/>
              </a:buClr>
              <a:buSzPts val="2800"/>
              <a:buFont typeface="Arial"/>
              <a:buChar char="•"/>
            </a:pPr>
            <a:r>
              <a:rPr lang="en-US" sz="2380" b="1" i="0" u="none" strike="noStrike" cap="none">
                <a:solidFill>
                  <a:schemeClr val="dk1"/>
                </a:solidFill>
                <a:latin typeface="Arial Narrow"/>
                <a:ea typeface="Arial Narrow"/>
                <a:cs typeface="Arial Narrow"/>
                <a:sym typeface="Arial Narrow"/>
              </a:rPr>
              <a:t>The right to life, liberty and security of the person and the right not to be deprived thereof except in the execution of the sentence of a court in respect of a criminal offence of which the person has been convicted;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380" b="1" i="0" u="none" strike="noStrike" cap="none">
                <a:solidFill>
                  <a:schemeClr val="dk1"/>
                </a:solidFill>
                <a:latin typeface="Arial Narrow"/>
                <a:ea typeface="Arial Narrow"/>
                <a:cs typeface="Arial Narrow"/>
                <a:sym typeface="Arial Narrow"/>
              </a:rPr>
              <a:t>The right to freedom of thought, conscience, belief and observance of political doctrines;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380" b="1" i="0" u="none" strike="noStrike" cap="none">
                <a:solidFill>
                  <a:schemeClr val="dk1"/>
                </a:solidFill>
                <a:latin typeface="Arial Narrow"/>
                <a:ea typeface="Arial Narrow"/>
                <a:cs typeface="Arial Narrow"/>
                <a:sym typeface="Arial Narrow"/>
              </a:rPr>
              <a:t>The right to freedom of expression;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380" b="1" i="0" u="none" strike="noStrike" cap="none">
                <a:solidFill>
                  <a:schemeClr val="dk1"/>
                </a:solidFill>
                <a:latin typeface="Arial Narrow"/>
                <a:ea typeface="Arial Narrow"/>
                <a:cs typeface="Arial Narrow"/>
                <a:sym typeface="Arial Narrow"/>
              </a:rPr>
              <a:t>The right to seek, receive, distribute or disseminate information, opinions and ideas through any media; </a:t>
            </a:r>
            <a:endParaRPr/>
          </a:p>
          <a:p>
            <a:pPr marL="228600" marR="0" lvl="0" indent="-228600" algn="l" rtl="0">
              <a:lnSpc>
                <a:spcPct val="100000"/>
              </a:lnSpc>
              <a:spcBef>
                <a:spcPts val="1000"/>
              </a:spcBef>
              <a:spcAft>
                <a:spcPts val="0"/>
              </a:spcAft>
              <a:buClr>
                <a:schemeClr val="accent1"/>
              </a:buClr>
              <a:buSzPts val="2720"/>
              <a:buFont typeface="Arial"/>
              <a:buNone/>
            </a:pPr>
            <a:endParaRPr sz="1700" b="1" i="0" u="none" strike="noStrike" cap="none">
              <a:solidFill>
                <a:schemeClr val="dk1"/>
              </a:solidFill>
              <a:latin typeface="Arial Narrow"/>
              <a:ea typeface="Arial Narrow"/>
              <a:cs typeface="Arial Narrow"/>
              <a:sym typeface="Arial Narrow"/>
            </a:endParaRPr>
          </a:p>
        </p:txBody>
      </p:sp>
      <p:pic>
        <p:nvPicPr>
          <p:cNvPr id="4" name="Picture 3">
            <a:extLst>
              <a:ext uri="{FF2B5EF4-FFF2-40B4-BE49-F238E27FC236}">
                <a16:creationId xmlns:a16="http://schemas.microsoft.com/office/drawing/2014/main" xmlns="" id="{507A5E4A-A8E6-40D9-B2CD-BE7CC2AFF7D8}"/>
              </a:ext>
            </a:extLst>
          </p:cNvPr>
          <p:cNvPicPr>
            <a:picLocks noChangeAspect="1"/>
          </p:cNvPicPr>
          <p:nvPr/>
        </p:nvPicPr>
        <p:blipFill>
          <a:blip r:embed="rId3"/>
          <a:stretch>
            <a:fillRect/>
          </a:stretch>
        </p:blipFill>
        <p:spPr>
          <a:xfrm>
            <a:off x="9924542" y="5358989"/>
            <a:ext cx="1715117" cy="1143411"/>
          </a:xfrm>
          <a:prstGeom prst="rect">
            <a:avLst/>
          </a:prstGeom>
        </p:spPr>
      </p:pic>
      <p:pic>
        <p:nvPicPr>
          <p:cNvPr id="5" name="Picture 4">
            <a:extLst>
              <a:ext uri="{FF2B5EF4-FFF2-40B4-BE49-F238E27FC236}">
                <a16:creationId xmlns:a16="http://schemas.microsoft.com/office/drawing/2014/main" xmlns="" id="{8DE37ABA-0B16-4F5F-BF20-295AA02EC0FF}"/>
              </a:ext>
            </a:extLst>
          </p:cNvPr>
          <p:cNvPicPr>
            <a:picLocks noChangeAspect="1"/>
          </p:cNvPicPr>
          <p:nvPr/>
        </p:nvPicPr>
        <p:blipFill>
          <a:blip r:embed="rId4"/>
          <a:stretch>
            <a:fillRect/>
          </a:stretch>
        </p:blipFill>
        <p:spPr>
          <a:xfrm>
            <a:off x="129007" y="5777653"/>
            <a:ext cx="2103096" cy="4543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CHAPTER 3 (13) CONT’D</a:t>
            </a:r>
            <a:endParaRPr/>
          </a:p>
        </p:txBody>
      </p:sp>
      <p:sp>
        <p:nvSpPr>
          <p:cNvPr id="324" name="Shape 324"/>
          <p:cNvSpPr txBox="1">
            <a:spLocks noGrp="1"/>
          </p:cNvSpPr>
          <p:nvPr>
            <p:ph type="body" idx="1"/>
          </p:nvPr>
        </p:nvSpPr>
        <p:spPr>
          <a:xfrm>
            <a:off x="685800" y="1588168"/>
            <a:ext cx="10394707" cy="3786417"/>
          </a:xfrm>
          <a:prstGeom prst="rect">
            <a:avLst/>
          </a:prstGeom>
          <a:noFill/>
          <a:ln>
            <a:noFill/>
          </a:ln>
        </p:spPr>
        <p:txBody>
          <a:bodyPr spcFirstLastPara="1" wrap="square" lIns="91425" tIns="45700" rIns="91425" bIns="45700" anchor="ctr" anchorCtr="0">
            <a:noAutofit/>
          </a:bodyPr>
          <a:lstStyle/>
          <a:p>
            <a:pPr marL="640080" marR="0" lvl="1" indent="-233680" algn="l" rtl="0">
              <a:lnSpc>
                <a:spcPct val="100000"/>
              </a:lnSpc>
              <a:spcBef>
                <a:spcPts val="0"/>
              </a:spcBef>
              <a:spcAft>
                <a:spcPts val="0"/>
              </a:spcAft>
              <a:buClr>
                <a:schemeClr val="accent2"/>
              </a:buClr>
              <a:buSzPts val="2800"/>
              <a:buFont typeface="Arial"/>
              <a:buChar char="•"/>
            </a:pPr>
            <a:r>
              <a:rPr lang="en-US" sz="2590" b="1" i="0" u="none" strike="noStrike" cap="none">
                <a:solidFill>
                  <a:schemeClr val="dk1"/>
                </a:solidFill>
                <a:latin typeface="Arial Narrow"/>
                <a:ea typeface="Arial Narrow"/>
                <a:cs typeface="Arial Narrow"/>
                <a:sym typeface="Arial Narrow"/>
              </a:rPr>
              <a:t>The right to freedom of peaceful assembly and association;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590" b="1" i="0" u="none" strike="noStrike" cap="none">
                <a:solidFill>
                  <a:schemeClr val="dk1"/>
                </a:solidFill>
                <a:latin typeface="Arial Narrow"/>
                <a:ea typeface="Arial Narrow"/>
                <a:cs typeface="Arial Narrow"/>
                <a:sym typeface="Arial Narrow"/>
              </a:rPr>
              <a:t>The right to freedom of movement</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590" b="1" i="0" u="none" strike="noStrike" cap="none">
                <a:solidFill>
                  <a:schemeClr val="dk1"/>
                </a:solidFill>
                <a:latin typeface="Arial Narrow"/>
                <a:ea typeface="Arial Narrow"/>
                <a:cs typeface="Arial Narrow"/>
                <a:sym typeface="Arial Narrow"/>
              </a:rPr>
              <a:t>The right to equality before the law;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590" b="1" i="0" u="none" strike="noStrike" cap="none">
                <a:solidFill>
                  <a:schemeClr val="dk1"/>
                </a:solidFill>
                <a:latin typeface="Arial Narrow"/>
                <a:ea typeface="Arial Narrow"/>
                <a:cs typeface="Arial Narrow"/>
                <a:sym typeface="Arial Narrow"/>
              </a:rPr>
              <a:t>The right to equitable and humane treatment by any public authority in the exercise of any function;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590" b="1" i="0" u="none" strike="noStrike" cap="none">
                <a:solidFill>
                  <a:schemeClr val="dk1"/>
                </a:solidFill>
                <a:latin typeface="Arial Narrow"/>
                <a:ea typeface="Arial Narrow"/>
                <a:cs typeface="Arial Narrow"/>
                <a:sym typeface="Arial Narrow"/>
              </a:rPr>
              <a:t>The right to freedom from discrimination on the ground of: (i) being male or female; (ii) race, place of origin, social class, colour, religion or political opinions</a:t>
            </a:r>
            <a:r>
              <a:rPr lang="en-US" sz="1850" b="1" i="0" u="none" strike="noStrike" cap="none">
                <a:solidFill>
                  <a:schemeClr val="dk1"/>
                </a:solidFill>
                <a:latin typeface="Arial Narrow"/>
                <a:ea typeface="Arial Narrow"/>
                <a:cs typeface="Arial Narrow"/>
                <a:sym typeface="Arial Narrow"/>
              </a:rPr>
              <a:t>;</a:t>
            </a:r>
            <a:endParaRPr/>
          </a:p>
        </p:txBody>
      </p:sp>
      <p:pic>
        <p:nvPicPr>
          <p:cNvPr id="4" name="Picture 3">
            <a:extLst>
              <a:ext uri="{FF2B5EF4-FFF2-40B4-BE49-F238E27FC236}">
                <a16:creationId xmlns:a16="http://schemas.microsoft.com/office/drawing/2014/main" xmlns="" id="{F54B6898-1D29-4A9E-8494-5E50AC7542AA}"/>
              </a:ext>
            </a:extLst>
          </p:cNvPr>
          <p:cNvPicPr>
            <a:picLocks noChangeAspect="1"/>
          </p:cNvPicPr>
          <p:nvPr/>
        </p:nvPicPr>
        <p:blipFill>
          <a:blip r:embed="rId3"/>
          <a:stretch>
            <a:fillRect/>
          </a:stretch>
        </p:blipFill>
        <p:spPr>
          <a:xfrm>
            <a:off x="9873743" y="5342056"/>
            <a:ext cx="1715117" cy="1143411"/>
          </a:xfrm>
          <a:prstGeom prst="rect">
            <a:avLst/>
          </a:prstGeom>
        </p:spPr>
      </p:pic>
      <p:pic>
        <p:nvPicPr>
          <p:cNvPr id="5" name="Picture 4">
            <a:extLst>
              <a:ext uri="{FF2B5EF4-FFF2-40B4-BE49-F238E27FC236}">
                <a16:creationId xmlns:a16="http://schemas.microsoft.com/office/drawing/2014/main" xmlns="" id="{25AD3FC9-AFA1-40CA-9BFC-4C92626A97BD}"/>
              </a:ext>
            </a:extLst>
          </p:cNvPr>
          <p:cNvPicPr>
            <a:picLocks noChangeAspect="1"/>
          </p:cNvPicPr>
          <p:nvPr/>
        </p:nvPicPr>
        <p:blipFill>
          <a:blip r:embed="rId4"/>
          <a:stretch>
            <a:fillRect/>
          </a:stretch>
        </p:blipFill>
        <p:spPr>
          <a:xfrm>
            <a:off x="129007" y="5743787"/>
            <a:ext cx="2103096" cy="4543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Autofit/>
          </a:bodyPr>
          <a:lstStyle/>
          <a:p>
            <a:pPr marL="640080" marR="0" lvl="1" indent="-233680" algn="l" rtl="0">
              <a:lnSpc>
                <a:spcPct val="110000"/>
              </a:lnSpc>
              <a:spcBef>
                <a:spcPts val="0"/>
              </a:spcBef>
              <a:spcAft>
                <a:spcPts val="0"/>
              </a:spcAft>
              <a:buClr>
                <a:schemeClr val="accent2"/>
              </a:buClr>
              <a:buSzPts val="2800"/>
              <a:buFont typeface="Arial"/>
              <a:buChar char="•"/>
            </a:pPr>
            <a:r>
              <a:rPr lang="en-US" sz="2380" b="1" i="0" u="none" strike="noStrike" cap="none">
                <a:solidFill>
                  <a:schemeClr val="dk1"/>
                </a:solidFill>
                <a:latin typeface="Arial Narrow"/>
                <a:ea typeface="Arial Narrow"/>
                <a:cs typeface="Arial Narrow"/>
                <a:sym typeface="Arial Narrow"/>
              </a:rPr>
              <a:t>The right of everyone to: (i) protection from search of the person and property; (ii) respect for and protection of private and family life, and privacy of the home; and (iii) protection of privacy of other property and of communication; </a:t>
            </a:r>
            <a:endParaRPr/>
          </a:p>
          <a:p>
            <a:pPr marL="640080" marR="0" lvl="1" indent="-233680" algn="l" rtl="0">
              <a:lnSpc>
                <a:spcPct val="110000"/>
              </a:lnSpc>
              <a:spcBef>
                <a:spcPts val="560"/>
              </a:spcBef>
              <a:spcAft>
                <a:spcPts val="0"/>
              </a:spcAft>
              <a:buClr>
                <a:schemeClr val="accent2"/>
              </a:buClr>
              <a:buSzPts val="2800"/>
              <a:buFont typeface="Arial"/>
              <a:buChar char="•"/>
            </a:pPr>
            <a:r>
              <a:rPr lang="en-US" sz="2380" b="1" i="0" u="none" strike="noStrike" cap="none">
                <a:solidFill>
                  <a:schemeClr val="dk1"/>
                </a:solidFill>
                <a:latin typeface="Arial Narrow"/>
                <a:ea typeface="Arial Narrow"/>
                <a:cs typeface="Arial Narrow"/>
                <a:sym typeface="Arial Narrow"/>
              </a:rPr>
              <a:t>The right of every child: (i) to such measures of protection as are required by virtue of the status of being a minor or as part of the family, society and the state; (ii) who is a citizen of Jamaica, to publicly funded tuition in a public educational institution at the pre-primary and primary levels; </a:t>
            </a:r>
            <a:endParaRPr/>
          </a:p>
          <a:p>
            <a:pPr marL="228600" marR="0" lvl="0" indent="-228600" algn="l" rtl="0">
              <a:lnSpc>
                <a:spcPct val="110000"/>
              </a:lnSpc>
              <a:spcBef>
                <a:spcPts val="1000"/>
              </a:spcBef>
              <a:spcAft>
                <a:spcPts val="0"/>
              </a:spcAft>
              <a:buClr>
                <a:schemeClr val="accent1"/>
              </a:buClr>
              <a:buSzPts val="2720"/>
              <a:buFont typeface="Arial"/>
              <a:buNone/>
            </a:pPr>
            <a:endParaRPr sz="1700" b="1" i="0" u="none" strike="noStrike" cap="none">
              <a:solidFill>
                <a:schemeClr val="dk1"/>
              </a:solidFill>
              <a:latin typeface="Arial Narrow"/>
              <a:ea typeface="Arial Narrow"/>
              <a:cs typeface="Arial Narrow"/>
              <a:sym typeface="Arial Narrow"/>
            </a:endParaRPr>
          </a:p>
        </p:txBody>
      </p:sp>
      <p:sp>
        <p:nvSpPr>
          <p:cNvPr id="330" name="Shape 330"/>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CHAPTER 3 (13) CONT’D</a:t>
            </a:r>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589547" y="1822765"/>
            <a:ext cx="10394707" cy="3311189"/>
          </a:xfrm>
          <a:prstGeom prst="rect">
            <a:avLst/>
          </a:prstGeom>
          <a:noFill/>
          <a:ln>
            <a:noFill/>
          </a:ln>
        </p:spPr>
        <p:txBody>
          <a:bodyPr spcFirstLastPara="1" wrap="square" lIns="91425" tIns="45700" rIns="91425" bIns="45700" anchor="ctr" anchorCtr="0">
            <a:noAutofit/>
          </a:bodyPr>
          <a:lstStyle/>
          <a:p>
            <a:pPr marL="640080" marR="0" lvl="1" indent="-233680" algn="l" rtl="0">
              <a:lnSpc>
                <a:spcPct val="120000"/>
              </a:lnSpc>
              <a:spcBef>
                <a:spcPts val="0"/>
              </a:spcBef>
              <a:spcAft>
                <a:spcPts val="0"/>
              </a:spcAft>
              <a:buClr>
                <a:schemeClr val="accent2"/>
              </a:buClr>
              <a:buSzPts val="2800"/>
              <a:buFont typeface="Arial"/>
              <a:buChar char="•"/>
            </a:pPr>
            <a:r>
              <a:rPr lang="en-US" sz="2590" b="1" i="0" u="none" strike="noStrike" cap="none">
                <a:solidFill>
                  <a:schemeClr val="dk1"/>
                </a:solidFill>
                <a:latin typeface="Arial Narrow"/>
                <a:ea typeface="Arial Narrow"/>
                <a:cs typeface="Arial Narrow"/>
                <a:sym typeface="Arial Narrow"/>
              </a:rPr>
              <a:t>The right to enjoy a healthy and productive environment free from the threat of injury or damage from environmental abuse and degradation of the ecological heritage; </a:t>
            </a:r>
            <a:endParaRPr/>
          </a:p>
          <a:p>
            <a:pPr marL="640080" marR="0" lvl="1" indent="-233680" algn="l" rtl="0">
              <a:lnSpc>
                <a:spcPct val="120000"/>
              </a:lnSpc>
              <a:spcBef>
                <a:spcPts val="560"/>
              </a:spcBef>
              <a:spcAft>
                <a:spcPts val="0"/>
              </a:spcAft>
              <a:buClr>
                <a:schemeClr val="accent2"/>
              </a:buClr>
              <a:buSzPts val="2800"/>
              <a:buFont typeface="Arial"/>
              <a:buChar char="•"/>
            </a:pPr>
            <a:r>
              <a:rPr lang="en-US" sz="2590" b="1" i="0" u="none" strike="noStrike" cap="none">
                <a:solidFill>
                  <a:schemeClr val="dk1"/>
                </a:solidFill>
                <a:latin typeface="Arial Narrow"/>
                <a:ea typeface="Arial Narrow"/>
                <a:cs typeface="Arial Narrow"/>
                <a:sym typeface="Arial Narrow"/>
              </a:rPr>
              <a:t>The right of every citizen of jamaica: (i) who is qualified to be registered as an elector for elections to the house of representatives, to be so registered; and (ii) who is so registered, to vote in free and fair elections; </a:t>
            </a:r>
            <a:endParaRPr/>
          </a:p>
          <a:p>
            <a:pPr marL="228600" marR="0" lvl="0" indent="-228600" algn="l" rtl="0">
              <a:lnSpc>
                <a:spcPct val="120000"/>
              </a:lnSpc>
              <a:spcBef>
                <a:spcPts val="1000"/>
              </a:spcBef>
              <a:spcAft>
                <a:spcPts val="0"/>
              </a:spcAft>
              <a:buClr>
                <a:schemeClr val="accent1"/>
              </a:buClr>
              <a:buSzPts val="2960"/>
              <a:buFont typeface="Arial"/>
              <a:buNone/>
            </a:pPr>
            <a:endParaRPr sz="1850" b="1" i="0" u="none" strike="noStrike" cap="none">
              <a:solidFill>
                <a:schemeClr val="dk1"/>
              </a:solidFill>
              <a:latin typeface="Arial Narrow"/>
              <a:ea typeface="Arial Narrow"/>
              <a:cs typeface="Arial Narrow"/>
              <a:sym typeface="Arial Narrow"/>
            </a:endParaRPr>
          </a:p>
        </p:txBody>
      </p:sp>
      <p:sp>
        <p:nvSpPr>
          <p:cNvPr id="336" name="Shape 336"/>
          <p:cNvSpPr txBox="1">
            <a:spLocks noGrp="1"/>
          </p:cNvSpPr>
          <p:nvPr>
            <p:ph type="title"/>
          </p:nvPr>
        </p:nvSpPr>
        <p:spPr>
          <a:xfrm>
            <a:off x="1134980" y="493294"/>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CHAPTER 3 (13) CONT’D</a:t>
            </a:r>
            <a:endParaRPr/>
          </a:p>
        </p:txBody>
      </p:sp>
      <p:pic>
        <p:nvPicPr>
          <p:cNvPr id="4" name="Picture 3">
            <a:extLst>
              <a:ext uri="{FF2B5EF4-FFF2-40B4-BE49-F238E27FC236}">
                <a16:creationId xmlns:a16="http://schemas.microsoft.com/office/drawing/2014/main" xmlns="" id="{06A60F32-311B-4E56-859D-BD50EB177192}"/>
              </a:ext>
            </a:extLst>
          </p:cNvPr>
          <p:cNvPicPr>
            <a:picLocks noChangeAspect="1"/>
          </p:cNvPicPr>
          <p:nvPr/>
        </p:nvPicPr>
        <p:blipFill>
          <a:blip r:embed="rId3"/>
          <a:stretch>
            <a:fillRect/>
          </a:stretch>
        </p:blipFill>
        <p:spPr>
          <a:xfrm>
            <a:off x="9856810" y="5325122"/>
            <a:ext cx="1715117" cy="1143411"/>
          </a:xfrm>
          <a:prstGeom prst="rect">
            <a:avLst/>
          </a:prstGeom>
        </p:spPr>
      </p:pic>
      <p:pic>
        <p:nvPicPr>
          <p:cNvPr id="5" name="Picture 4">
            <a:extLst>
              <a:ext uri="{FF2B5EF4-FFF2-40B4-BE49-F238E27FC236}">
                <a16:creationId xmlns:a16="http://schemas.microsoft.com/office/drawing/2014/main" xmlns="" id="{2300DA64-26B6-4173-8047-AAF132300D50}"/>
              </a:ext>
            </a:extLst>
          </p:cNvPr>
          <p:cNvPicPr>
            <a:picLocks noChangeAspect="1"/>
          </p:cNvPicPr>
          <p:nvPr/>
        </p:nvPicPr>
        <p:blipFill>
          <a:blip r:embed="rId4"/>
          <a:stretch>
            <a:fillRect/>
          </a:stretch>
        </p:blipFill>
        <p:spPr>
          <a:xfrm>
            <a:off x="145940" y="5794587"/>
            <a:ext cx="2103096" cy="4543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Autofit/>
          </a:bodyPr>
          <a:lstStyle/>
          <a:p>
            <a:pPr marL="640080" marR="0" lvl="1" indent="-233680" algn="l" rtl="0">
              <a:lnSpc>
                <a:spcPct val="100000"/>
              </a:lnSpc>
              <a:spcBef>
                <a:spcPts val="0"/>
              </a:spcBef>
              <a:spcAft>
                <a:spcPts val="0"/>
              </a:spcAft>
              <a:buClr>
                <a:schemeClr val="accent2"/>
              </a:buClr>
              <a:buSzPts val="2800"/>
              <a:buFont typeface="Arial"/>
              <a:buChar char="•"/>
            </a:pPr>
            <a:r>
              <a:rPr lang="en-US" sz="2170" b="1" i="0" u="none" strike="noStrike" cap="none">
                <a:solidFill>
                  <a:schemeClr val="dk1"/>
                </a:solidFill>
                <a:latin typeface="Arial Narrow"/>
                <a:ea typeface="Arial Narrow"/>
                <a:cs typeface="Arial Narrow"/>
                <a:sym typeface="Arial Narrow"/>
              </a:rPr>
              <a:t>The right of every citizen of Jamaica to be granted a passport and not to be denied or deprived thereof except by due process of law;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170" b="1" i="0" u="none" strike="noStrike" cap="none">
                <a:solidFill>
                  <a:schemeClr val="dk1"/>
                </a:solidFill>
                <a:latin typeface="Arial Narrow"/>
                <a:ea typeface="Arial Narrow"/>
                <a:cs typeface="Arial Narrow"/>
                <a:sym typeface="Arial Narrow"/>
              </a:rPr>
              <a:t>The right to protection from torture, or inhuman or degrading punishment or other treatment;</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170" b="1" i="0" u="none" strike="noStrike" cap="none">
                <a:solidFill>
                  <a:schemeClr val="dk1"/>
                </a:solidFill>
                <a:latin typeface="Arial Narrow"/>
                <a:ea typeface="Arial Narrow"/>
                <a:cs typeface="Arial Narrow"/>
                <a:sym typeface="Arial Narrow"/>
              </a:rPr>
              <a:t>The right to freedom of the person;</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170" b="1" i="0" u="none" strike="noStrike" cap="none">
                <a:solidFill>
                  <a:schemeClr val="dk1"/>
                </a:solidFill>
                <a:latin typeface="Arial Narrow"/>
                <a:ea typeface="Arial Narrow"/>
                <a:cs typeface="Arial Narrow"/>
                <a:sym typeface="Arial Narrow"/>
              </a:rPr>
              <a:t>The protection of property rights;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170" b="1" i="0" u="none" strike="noStrike" cap="none">
                <a:solidFill>
                  <a:schemeClr val="dk1"/>
                </a:solidFill>
                <a:latin typeface="Arial Narrow"/>
                <a:ea typeface="Arial Narrow"/>
                <a:cs typeface="Arial Narrow"/>
                <a:sym typeface="Arial Narrow"/>
              </a:rPr>
              <a:t>The right to due process; and </a:t>
            </a:r>
            <a:endParaRPr/>
          </a:p>
          <a:p>
            <a:pPr marL="640080" marR="0" lvl="1" indent="-233680" algn="l" rtl="0">
              <a:lnSpc>
                <a:spcPct val="100000"/>
              </a:lnSpc>
              <a:spcBef>
                <a:spcPts val="560"/>
              </a:spcBef>
              <a:spcAft>
                <a:spcPts val="0"/>
              </a:spcAft>
              <a:buClr>
                <a:schemeClr val="accent2"/>
              </a:buClr>
              <a:buSzPts val="2800"/>
              <a:buFont typeface="Arial"/>
              <a:buChar char="•"/>
            </a:pPr>
            <a:r>
              <a:rPr lang="en-US" sz="2170" b="1" i="0" u="none" strike="noStrike" cap="none">
                <a:solidFill>
                  <a:schemeClr val="dk1"/>
                </a:solidFill>
                <a:latin typeface="Arial Narrow"/>
                <a:ea typeface="Arial Narrow"/>
                <a:cs typeface="Arial Narrow"/>
                <a:sym typeface="Arial Narrow"/>
              </a:rPr>
              <a:t>The right to freedom of religion</a:t>
            </a:r>
            <a:endParaRPr/>
          </a:p>
          <a:p>
            <a:pPr marL="228600" marR="0" lvl="0" indent="-228600" algn="l" rtl="0">
              <a:lnSpc>
                <a:spcPct val="100000"/>
              </a:lnSpc>
              <a:spcBef>
                <a:spcPts val="1000"/>
              </a:spcBef>
              <a:spcAft>
                <a:spcPts val="0"/>
              </a:spcAft>
              <a:buClr>
                <a:schemeClr val="accent1"/>
              </a:buClr>
              <a:buSzPts val="2480"/>
              <a:buFont typeface="Arial"/>
              <a:buNone/>
            </a:pPr>
            <a:endParaRPr sz="1550" b="1" i="0" u="none" strike="noStrike" cap="none">
              <a:solidFill>
                <a:schemeClr val="dk1"/>
              </a:solidFill>
              <a:latin typeface="Arial Narrow"/>
              <a:ea typeface="Arial Narrow"/>
              <a:cs typeface="Arial Narrow"/>
              <a:sym typeface="Arial Narrow"/>
            </a:endParaRPr>
          </a:p>
        </p:txBody>
      </p:sp>
      <p:sp>
        <p:nvSpPr>
          <p:cNvPr id="343" name="Shape 34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CHAPTER 3 (13) CONT’D</a:t>
            </a:r>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683625" y="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Constitutional Reform</a:t>
            </a:r>
            <a:endParaRPr/>
          </a:p>
        </p:txBody>
      </p:sp>
      <p:sp>
        <p:nvSpPr>
          <p:cNvPr id="350" name="Shape 350"/>
          <p:cNvSpPr txBox="1">
            <a:spLocks noGrp="1"/>
          </p:cNvSpPr>
          <p:nvPr>
            <p:ph type="body" idx="1"/>
          </p:nvPr>
        </p:nvSpPr>
        <p:spPr>
          <a:xfrm>
            <a:off x="685801" y="962526"/>
            <a:ext cx="6292516" cy="4412059"/>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00000"/>
              </a:lnSpc>
              <a:spcBef>
                <a:spcPts val="0"/>
              </a:spcBef>
              <a:spcAft>
                <a:spcPts val="0"/>
              </a:spcAft>
              <a:buClr>
                <a:schemeClr val="accent1"/>
              </a:buClr>
              <a:buSzPts val="2240"/>
              <a:buFont typeface="Arial"/>
              <a:buChar char="•"/>
            </a:pPr>
            <a:endParaRPr sz="14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accent1"/>
              </a:buClr>
              <a:buSzPts val="2240"/>
              <a:buFont typeface="Arial"/>
              <a:buChar char="•"/>
            </a:pPr>
            <a:endParaRPr sz="14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accent1"/>
              </a:buClr>
              <a:buSzPts val="2240"/>
              <a:buFont typeface="Arial"/>
              <a:buChar char="•"/>
            </a:pPr>
            <a:r>
              <a:rPr lang="en-US" sz="1400" b="0" i="0" u="none" strike="noStrike" cap="none">
                <a:solidFill>
                  <a:schemeClr val="dk1"/>
                </a:solidFill>
                <a:latin typeface="Arial Narrow"/>
                <a:ea typeface="Arial Narrow"/>
                <a:cs typeface="Arial Narrow"/>
                <a:sym typeface="Arial Narrow"/>
              </a:rPr>
              <a:t>This is the process of amending the constitution</a:t>
            </a:r>
            <a:endParaRPr/>
          </a:p>
          <a:p>
            <a:pPr marL="0" marR="0" lvl="0" indent="0" algn="l" rtl="0">
              <a:lnSpc>
                <a:spcPct val="100000"/>
              </a:lnSpc>
              <a:spcBef>
                <a:spcPts val="1000"/>
              </a:spcBef>
              <a:spcAft>
                <a:spcPts val="0"/>
              </a:spcAft>
              <a:buClr>
                <a:schemeClr val="accent1"/>
              </a:buClr>
              <a:buSzPts val="2240"/>
              <a:buFont typeface="Arial"/>
              <a:buNone/>
            </a:pPr>
            <a:endParaRPr sz="1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1000"/>
              </a:spcBef>
              <a:spcAft>
                <a:spcPts val="0"/>
              </a:spcAft>
              <a:buClr>
                <a:schemeClr val="accent1"/>
              </a:buClr>
              <a:buSzPts val="2240"/>
              <a:buFont typeface="Arial"/>
              <a:buNone/>
            </a:pPr>
            <a:r>
              <a:rPr lang="en-US" sz="1400" b="0" i="0" u="none" strike="noStrike" cap="none">
                <a:solidFill>
                  <a:schemeClr val="dk1"/>
                </a:solidFill>
                <a:latin typeface="Arial Narrow"/>
                <a:ea typeface="Arial Narrow"/>
                <a:cs typeface="Arial Narrow"/>
                <a:sym typeface="Arial Narrow"/>
              </a:rPr>
              <a:t>In order to change the constitution one of the following is needed:</a:t>
            </a:r>
            <a:endParaRPr/>
          </a:p>
          <a:p>
            <a:pPr marL="228600" marR="0" lvl="0" indent="-228600" algn="l" rtl="0">
              <a:lnSpc>
                <a:spcPct val="100000"/>
              </a:lnSpc>
              <a:spcBef>
                <a:spcPts val="1000"/>
              </a:spcBef>
              <a:spcAft>
                <a:spcPts val="0"/>
              </a:spcAft>
              <a:buClr>
                <a:schemeClr val="accent1"/>
              </a:buClr>
              <a:buSzPts val="2240"/>
              <a:buFont typeface="Arial"/>
              <a:buChar char="•"/>
            </a:pPr>
            <a:r>
              <a:rPr lang="en-US" sz="1400" b="0" i="0" u="none" strike="noStrike" cap="none">
                <a:solidFill>
                  <a:schemeClr val="dk1"/>
                </a:solidFill>
                <a:latin typeface="Arial Narrow"/>
                <a:ea typeface="Arial Narrow"/>
                <a:cs typeface="Arial Narrow"/>
                <a:sym typeface="Arial Narrow"/>
              </a:rPr>
              <a:t>If  ordinarily entrenched- simple majority in both houses</a:t>
            </a:r>
            <a:endParaRPr/>
          </a:p>
          <a:p>
            <a:pPr marL="228600" marR="0" lvl="0" indent="-228600" algn="l" rtl="0">
              <a:lnSpc>
                <a:spcPct val="100000"/>
              </a:lnSpc>
              <a:spcBef>
                <a:spcPts val="1000"/>
              </a:spcBef>
              <a:spcAft>
                <a:spcPts val="0"/>
              </a:spcAft>
              <a:buClr>
                <a:schemeClr val="accent1"/>
              </a:buClr>
              <a:buSzPts val="2240"/>
              <a:buFont typeface="Arial"/>
              <a:buChar char="•"/>
            </a:pPr>
            <a:r>
              <a:rPr lang="en-US" sz="1400" b="0" i="0" u="none" strike="noStrike" cap="none">
                <a:solidFill>
                  <a:schemeClr val="dk1"/>
                </a:solidFill>
                <a:latin typeface="Arial Narrow"/>
                <a:ea typeface="Arial Narrow"/>
                <a:cs typeface="Arial Narrow"/>
                <a:sym typeface="Arial Narrow"/>
              </a:rPr>
              <a:t>If entrenched- 2/3 majority in both houses</a:t>
            </a:r>
            <a:endParaRPr/>
          </a:p>
          <a:p>
            <a:pPr marL="228600" marR="0" lvl="0" indent="-228600" algn="l" rtl="0">
              <a:lnSpc>
                <a:spcPct val="100000"/>
              </a:lnSpc>
              <a:spcBef>
                <a:spcPts val="1000"/>
              </a:spcBef>
              <a:spcAft>
                <a:spcPts val="0"/>
              </a:spcAft>
              <a:buClr>
                <a:schemeClr val="accent1"/>
              </a:buClr>
              <a:buSzPts val="2240"/>
              <a:buFont typeface="Arial"/>
              <a:buChar char="•"/>
            </a:pPr>
            <a:r>
              <a:rPr lang="en-US" sz="1400" b="0" i="0" u="none" strike="noStrike" cap="none">
                <a:solidFill>
                  <a:schemeClr val="dk1"/>
                </a:solidFill>
                <a:latin typeface="Arial Narrow"/>
                <a:ea typeface="Arial Narrow"/>
                <a:cs typeface="Arial Narrow"/>
                <a:sym typeface="Arial Narrow"/>
              </a:rPr>
              <a:t>If deeply entrenched 2/3 majority in both houses plus a referendum</a:t>
            </a:r>
            <a:endParaRPr/>
          </a:p>
          <a:p>
            <a:pPr marL="228600" marR="0" lvl="0" indent="-228600" algn="l" rtl="0">
              <a:lnSpc>
                <a:spcPct val="100000"/>
              </a:lnSpc>
              <a:spcBef>
                <a:spcPts val="1000"/>
              </a:spcBef>
              <a:spcAft>
                <a:spcPts val="0"/>
              </a:spcAft>
              <a:buClr>
                <a:schemeClr val="accent1"/>
              </a:buClr>
              <a:buSzPts val="2240"/>
              <a:buFont typeface="Arial"/>
              <a:buChar char="•"/>
            </a:pPr>
            <a:r>
              <a:rPr lang="en-US" sz="1400" b="0" i="0" u="none" strike="noStrike" cap="none">
                <a:solidFill>
                  <a:schemeClr val="dk1"/>
                </a:solidFill>
                <a:latin typeface="Arial Narrow"/>
                <a:ea typeface="Arial Narrow"/>
                <a:cs typeface="Arial Narrow"/>
                <a:sym typeface="Arial Narrow"/>
              </a:rPr>
              <a:t>Constitutional reform has to be bi-partisan </a:t>
            </a:r>
            <a:endParaRPr/>
          </a:p>
          <a:p>
            <a:pPr marL="228600" marR="0" lvl="0" indent="-228600" algn="l" rtl="0">
              <a:lnSpc>
                <a:spcPct val="100000"/>
              </a:lnSpc>
              <a:spcBef>
                <a:spcPts val="1000"/>
              </a:spcBef>
              <a:spcAft>
                <a:spcPts val="0"/>
              </a:spcAft>
              <a:buClr>
                <a:schemeClr val="accent1"/>
              </a:buClr>
              <a:buSzPts val="2240"/>
              <a:buFont typeface="Arial"/>
              <a:buChar char="•"/>
            </a:pPr>
            <a:r>
              <a:rPr lang="en-US" sz="1400" b="0" i="0" u="none" strike="noStrike" cap="none">
                <a:solidFill>
                  <a:schemeClr val="dk1"/>
                </a:solidFill>
                <a:latin typeface="Arial Narrow"/>
                <a:ea typeface="Arial Narrow"/>
                <a:cs typeface="Arial Narrow"/>
                <a:sym typeface="Arial Narrow"/>
              </a:rPr>
              <a:t>21 members in the senate, in order for a 2/3 majority it needs an opposition member to vote with the ruling administration</a:t>
            </a:r>
            <a:endParaRPr/>
          </a:p>
          <a:p>
            <a:pPr marL="228600" marR="0" lvl="0" indent="-228600" algn="l" rtl="0">
              <a:lnSpc>
                <a:spcPct val="100000"/>
              </a:lnSpc>
              <a:spcBef>
                <a:spcPts val="1000"/>
              </a:spcBef>
              <a:spcAft>
                <a:spcPts val="0"/>
              </a:spcAft>
              <a:buClr>
                <a:schemeClr val="accent1"/>
              </a:buClr>
              <a:buSzPts val="2240"/>
              <a:buFont typeface="Arial"/>
              <a:buChar char="•"/>
            </a:pPr>
            <a:r>
              <a:rPr lang="en-US" sz="1400" b="0" i="0" u="none" strike="noStrike" cap="none">
                <a:solidFill>
                  <a:schemeClr val="dk1"/>
                </a:solidFill>
                <a:latin typeface="Arial Narrow"/>
                <a:ea typeface="Arial Narrow"/>
                <a:cs typeface="Arial Narrow"/>
                <a:sym typeface="Arial Narrow"/>
              </a:rPr>
              <a:t>A referendum is similar to an election- the people have to vote on the issue to be reformed</a:t>
            </a:r>
            <a:endParaRPr/>
          </a:p>
          <a:p>
            <a:pPr marL="228600" marR="0" lvl="0" indent="-228600" algn="l" rtl="0">
              <a:lnSpc>
                <a:spcPct val="100000"/>
              </a:lnSpc>
              <a:spcBef>
                <a:spcPts val="1000"/>
              </a:spcBef>
              <a:spcAft>
                <a:spcPts val="0"/>
              </a:spcAft>
              <a:buClr>
                <a:schemeClr val="accent1"/>
              </a:buClr>
              <a:buSzPts val="2240"/>
              <a:buFont typeface="Arial"/>
              <a:buNone/>
            </a:pPr>
            <a:endParaRPr sz="1400" b="0" i="0" u="none" strike="noStrike" cap="none">
              <a:solidFill>
                <a:schemeClr val="dk1"/>
              </a:solidFill>
              <a:latin typeface="Arial Narrow"/>
              <a:ea typeface="Arial Narrow"/>
              <a:cs typeface="Arial Narrow"/>
              <a:sym typeface="Arial Narrow"/>
            </a:endParaRPr>
          </a:p>
          <a:p>
            <a:pPr marL="228600" marR="0" lvl="0" indent="-228600" algn="l" rtl="0">
              <a:lnSpc>
                <a:spcPct val="100000"/>
              </a:lnSpc>
              <a:spcBef>
                <a:spcPts val="1000"/>
              </a:spcBef>
              <a:spcAft>
                <a:spcPts val="0"/>
              </a:spcAft>
              <a:buClr>
                <a:schemeClr val="accent1"/>
              </a:buClr>
              <a:buSzPts val="2240"/>
              <a:buFont typeface="Arial"/>
              <a:buChar char="•"/>
            </a:pPr>
            <a:r>
              <a:rPr lang="en-US" sz="1400" b="0" i="0" u="none" strike="noStrike" cap="none">
                <a:solidFill>
                  <a:schemeClr val="dk1"/>
                </a:solidFill>
                <a:latin typeface="Arial Narrow"/>
                <a:ea typeface="Arial Narrow"/>
                <a:cs typeface="Arial Narrow"/>
                <a:sym typeface="Arial Narrow"/>
              </a:rPr>
              <a:t>Insert 4:10-6:42</a:t>
            </a:r>
            <a:endParaRPr/>
          </a:p>
          <a:p>
            <a:pPr marL="228600" marR="0" lvl="0" indent="-228600" algn="l" rtl="0">
              <a:lnSpc>
                <a:spcPct val="100000"/>
              </a:lnSpc>
              <a:spcBef>
                <a:spcPts val="1000"/>
              </a:spcBef>
              <a:spcAft>
                <a:spcPts val="0"/>
              </a:spcAft>
              <a:buClr>
                <a:schemeClr val="accent1"/>
              </a:buClr>
              <a:buSzPts val="2240"/>
              <a:buFont typeface="Arial"/>
              <a:buNone/>
            </a:pPr>
            <a:endParaRPr sz="1400" b="0" i="0" u="none" strike="noStrike" cap="none">
              <a:solidFill>
                <a:schemeClr val="dk1"/>
              </a:solidFill>
              <a:latin typeface="Arial Narrow"/>
              <a:ea typeface="Arial Narrow"/>
              <a:cs typeface="Arial Narrow"/>
              <a:sym typeface="Arial Narrow"/>
            </a:endParaRPr>
          </a:p>
        </p:txBody>
      </p:sp>
      <p:pic>
        <p:nvPicPr>
          <p:cNvPr id="351" name="Shape 351"/>
          <p:cNvPicPr preferRelativeResize="0"/>
          <p:nvPr/>
        </p:nvPicPr>
        <p:blipFill rotWithShape="1">
          <a:blip r:embed="rId3">
            <a:alphaModFix/>
          </a:blip>
          <a:srcRect/>
          <a:stretch/>
        </p:blipFill>
        <p:spPr>
          <a:xfrm>
            <a:off x="7875430" y="575982"/>
            <a:ext cx="3205077" cy="2403808"/>
          </a:xfrm>
          <a:prstGeom prst="rect">
            <a:avLst/>
          </a:prstGeom>
          <a:noFill/>
          <a:ln>
            <a:noFill/>
          </a:ln>
        </p:spPr>
      </p:pic>
      <p:pic>
        <p:nvPicPr>
          <p:cNvPr id="352" name="Shape 352"/>
          <p:cNvPicPr preferRelativeResize="0"/>
          <p:nvPr/>
        </p:nvPicPr>
        <p:blipFill rotWithShape="1">
          <a:blip r:embed="rId4">
            <a:alphaModFix/>
          </a:blip>
          <a:srcRect/>
          <a:stretch/>
        </p:blipFill>
        <p:spPr>
          <a:xfrm rot="-357182">
            <a:off x="7093212" y="2967787"/>
            <a:ext cx="3536089" cy="2399489"/>
          </a:xfrm>
          <a:prstGeom prst="rect">
            <a:avLst/>
          </a:prstGeom>
          <a:noFill/>
          <a:ln>
            <a:noFill/>
          </a:ln>
        </p:spPr>
      </p:pic>
      <p:pic>
        <p:nvPicPr>
          <p:cNvPr id="6" name="Picture 5">
            <a:extLst>
              <a:ext uri="{FF2B5EF4-FFF2-40B4-BE49-F238E27FC236}">
                <a16:creationId xmlns:a16="http://schemas.microsoft.com/office/drawing/2014/main" xmlns="" id="{8EA46ADE-BE78-4371-A533-450764AF2074}"/>
              </a:ext>
            </a:extLst>
          </p:cNvPr>
          <p:cNvPicPr>
            <a:picLocks noChangeAspect="1"/>
          </p:cNvPicPr>
          <p:nvPr/>
        </p:nvPicPr>
        <p:blipFill>
          <a:blip r:embed="rId5"/>
          <a:stretch>
            <a:fillRect/>
          </a:stretch>
        </p:blipFill>
        <p:spPr>
          <a:xfrm>
            <a:off x="9958409" y="5291255"/>
            <a:ext cx="1715117" cy="1143411"/>
          </a:xfrm>
          <a:prstGeom prst="rect">
            <a:avLst/>
          </a:prstGeom>
        </p:spPr>
      </p:pic>
      <p:pic>
        <p:nvPicPr>
          <p:cNvPr id="7" name="Picture 6">
            <a:extLst>
              <a:ext uri="{FF2B5EF4-FFF2-40B4-BE49-F238E27FC236}">
                <a16:creationId xmlns:a16="http://schemas.microsoft.com/office/drawing/2014/main" xmlns="" id="{3B06B356-549C-468F-BA85-28412E61F9F2}"/>
              </a:ext>
            </a:extLst>
          </p:cNvPr>
          <p:cNvPicPr>
            <a:picLocks noChangeAspect="1"/>
          </p:cNvPicPr>
          <p:nvPr/>
        </p:nvPicPr>
        <p:blipFill>
          <a:blip r:embed="rId6"/>
          <a:stretch>
            <a:fillRect/>
          </a:stretch>
        </p:blipFill>
        <p:spPr>
          <a:xfrm>
            <a:off x="129007" y="5760720"/>
            <a:ext cx="2103096" cy="45433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795118" y="1994124"/>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Calibri"/>
              <a:buNone/>
            </a:pPr>
            <a:r>
              <a:rPr lang="en-US" sz="5400" b="1" i="0" u="none" strike="noStrike" cap="none">
                <a:solidFill>
                  <a:schemeClr val="accent1"/>
                </a:solidFill>
                <a:latin typeface="Calibri"/>
                <a:ea typeface="Calibri"/>
                <a:cs typeface="Calibri"/>
                <a:sym typeface="Calibri"/>
              </a:rPr>
              <a:t>Any Questions/Comments?</a:t>
            </a:r>
            <a:endParaRPr/>
          </a:p>
        </p:txBody>
      </p:sp>
      <p:pic>
        <p:nvPicPr>
          <p:cNvPr id="3" name="Picture 2">
            <a:extLst>
              <a:ext uri="{FF2B5EF4-FFF2-40B4-BE49-F238E27FC236}">
                <a16:creationId xmlns:a16="http://schemas.microsoft.com/office/drawing/2014/main" xmlns="" id="{3700D337-F96B-4273-9093-6DAEF6510334}"/>
              </a:ext>
            </a:extLst>
          </p:cNvPr>
          <p:cNvPicPr>
            <a:picLocks noChangeAspect="1"/>
          </p:cNvPicPr>
          <p:nvPr/>
        </p:nvPicPr>
        <p:blipFill>
          <a:blip r:embed="rId3"/>
          <a:stretch>
            <a:fillRect/>
          </a:stretch>
        </p:blipFill>
        <p:spPr>
          <a:xfrm>
            <a:off x="9907609" y="5325122"/>
            <a:ext cx="1715117" cy="1143411"/>
          </a:xfrm>
          <a:prstGeom prst="rect">
            <a:avLst/>
          </a:prstGeom>
        </p:spPr>
      </p:pic>
      <p:pic>
        <p:nvPicPr>
          <p:cNvPr id="4" name="Picture 3">
            <a:extLst>
              <a:ext uri="{FF2B5EF4-FFF2-40B4-BE49-F238E27FC236}">
                <a16:creationId xmlns:a16="http://schemas.microsoft.com/office/drawing/2014/main" xmlns="" id="{B0653C86-63F5-4129-A859-E4056F1A8291}"/>
              </a:ext>
            </a:extLst>
          </p:cNvPr>
          <p:cNvPicPr>
            <a:picLocks noChangeAspect="1"/>
          </p:cNvPicPr>
          <p:nvPr/>
        </p:nvPicPr>
        <p:blipFill>
          <a:blip r:embed="rId4"/>
          <a:stretch>
            <a:fillRect/>
          </a:stretch>
        </p:blipFill>
        <p:spPr>
          <a:xfrm>
            <a:off x="230607" y="5845387"/>
            <a:ext cx="2103096" cy="4543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48917" y="493295"/>
            <a:ext cx="5057273"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860"/>
              <a:buFont typeface="Impact"/>
              <a:buNone/>
            </a:pPr>
            <a:r>
              <a:rPr lang="en-US" sz="4860" b="0" i="0" u="none" strike="noStrike" cap="none">
                <a:solidFill>
                  <a:schemeClr val="accent1"/>
                </a:solidFill>
                <a:latin typeface="Impact"/>
                <a:ea typeface="Impact"/>
                <a:cs typeface="Impact"/>
                <a:sym typeface="Impact"/>
              </a:rPr>
              <a:t>What is The Constitution</a:t>
            </a:r>
            <a:endParaRPr/>
          </a:p>
        </p:txBody>
      </p:sp>
      <p:sp>
        <p:nvSpPr>
          <p:cNvPr id="170" name="Shape 170"/>
          <p:cNvSpPr txBox="1">
            <a:spLocks noGrp="1"/>
          </p:cNvSpPr>
          <p:nvPr>
            <p:ph type="body" idx="1"/>
          </p:nvPr>
        </p:nvSpPr>
        <p:spPr>
          <a:xfrm>
            <a:off x="649517" y="1645260"/>
            <a:ext cx="3740819" cy="3311189"/>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chemeClr val="accent1"/>
              </a:buClr>
              <a:buSzPts val="4480"/>
              <a:buFont typeface="Arial"/>
              <a:buNone/>
            </a:pPr>
            <a:r>
              <a:rPr lang="en-US" sz="2800" b="1" i="0" u="none" strike="noStrike" cap="none">
                <a:solidFill>
                  <a:schemeClr val="dk1"/>
                </a:solidFill>
                <a:latin typeface="Arial Narrow"/>
                <a:ea typeface="Arial Narrow"/>
                <a:cs typeface="Arial Narrow"/>
                <a:sym typeface="Arial Narrow"/>
              </a:rPr>
              <a:t>The constitution is a set of rules otherwise known as the general principles of governance. The constitution is the highest law in Jamaica. </a:t>
            </a:r>
            <a:endParaRPr/>
          </a:p>
        </p:txBody>
      </p:sp>
      <p:pic>
        <p:nvPicPr>
          <p:cNvPr id="171" name="Shape 171"/>
          <p:cNvPicPr preferRelativeResize="0"/>
          <p:nvPr/>
        </p:nvPicPr>
        <p:blipFill rotWithShape="1">
          <a:blip r:embed="rId3">
            <a:alphaModFix/>
          </a:blip>
          <a:srcRect/>
          <a:stretch/>
        </p:blipFill>
        <p:spPr>
          <a:xfrm rot="706975">
            <a:off x="4942217" y="455314"/>
            <a:ext cx="2770657" cy="5691080"/>
          </a:xfrm>
          <a:prstGeom prst="rect">
            <a:avLst/>
          </a:prstGeom>
          <a:noFill/>
          <a:ln>
            <a:noFill/>
          </a:ln>
        </p:spPr>
      </p:pic>
      <p:pic>
        <p:nvPicPr>
          <p:cNvPr id="172" name="Shape 172"/>
          <p:cNvPicPr preferRelativeResize="0"/>
          <p:nvPr/>
        </p:nvPicPr>
        <p:blipFill rotWithShape="1">
          <a:blip r:embed="rId4">
            <a:alphaModFix/>
          </a:blip>
          <a:srcRect/>
          <a:stretch/>
        </p:blipFill>
        <p:spPr>
          <a:xfrm rot="991479">
            <a:off x="7643257" y="2353417"/>
            <a:ext cx="3727250" cy="2869982"/>
          </a:xfrm>
          <a:prstGeom prst="rect">
            <a:avLst/>
          </a:prstGeom>
          <a:noFill/>
          <a:ln>
            <a:noFill/>
          </a:ln>
        </p:spPr>
      </p:pic>
      <p:pic>
        <p:nvPicPr>
          <p:cNvPr id="6" name="Picture 5">
            <a:extLst>
              <a:ext uri="{FF2B5EF4-FFF2-40B4-BE49-F238E27FC236}">
                <a16:creationId xmlns:a16="http://schemas.microsoft.com/office/drawing/2014/main" xmlns="" id="{9E222057-C5CD-46AD-8468-4765250F64A2}"/>
              </a:ext>
            </a:extLst>
          </p:cNvPr>
          <p:cNvPicPr>
            <a:picLocks noChangeAspect="1"/>
          </p:cNvPicPr>
          <p:nvPr/>
        </p:nvPicPr>
        <p:blipFill>
          <a:blip r:embed="rId5"/>
          <a:stretch>
            <a:fillRect/>
          </a:stretch>
        </p:blipFill>
        <p:spPr>
          <a:xfrm>
            <a:off x="9636676" y="5342055"/>
            <a:ext cx="1715117" cy="1143411"/>
          </a:xfrm>
          <a:prstGeom prst="rect">
            <a:avLst/>
          </a:prstGeom>
        </p:spPr>
      </p:pic>
      <p:pic>
        <p:nvPicPr>
          <p:cNvPr id="7" name="Picture 6">
            <a:extLst>
              <a:ext uri="{FF2B5EF4-FFF2-40B4-BE49-F238E27FC236}">
                <a16:creationId xmlns:a16="http://schemas.microsoft.com/office/drawing/2014/main" xmlns="" id="{40BE4FF8-1AEB-49D1-8D99-BB793E174C3A}"/>
              </a:ext>
            </a:extLst>
          </p:cNvPr>
          <p:cNvPicPr>
            <a:picLocks noChangeAspect="1"/>
          </p:cNvPicPr>
          <p:nvPr/>
        </p:nvPicPr>
        <p:blipFill>
          <a:blip r:embed="rId6"/>
          <a:stretch>
            <a:fillRect/>
          </a:stretch>
        </p:blipFill>
        <p:spPr>
          <a:xfrm>
            <a:off x="281407" y="5811520"/>
            <a:ext cx="2103096" cy="4543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rot="-957639">
            <a:off x="5221130" y="1239613"/>
            <a:ext cx="5484410" cy="4222996"/>
          </a:xfrm>
          <a:prstGeom prst="rect">
            <a:avLst/>
          </a:prstGeom>
          <a:noFill/>
          <a:ln>
            <a:noFill/>
          </a:ln>
        </p:spPr>
      </p:pic>
      <p:sp>
        <p:nvSpPr>
          <p:cNvPr id="179" name="Shape 179"/>
          <p:cNvSpPr txBox="1">
            <a:spLocks noGrp="1"/>
          </p:cNvSpPr>
          <p:nvPr>
            <p:ph type="title"/>
          </p:nvPr>
        </p:nvSpPr>
        <p:spPr>
          <a:xfrm>
            <a:off x="701842" y="941642"/>
            <a:ext cx="5763125"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2800"/>
              <a:buFont typeface="Franklin Gothic"/>
              <a:buNone/>
            </a:pPr>
            <a:r>
              <a:rPr lang="en-US" sz="2800" b="0" i="0" u="none" strike="noStrike" cap="none">
                <a:solidFill>
                  <a:schemeClr val="accent1"/>
                </a:solidFill>
                <a:latin typeface="Franklin Gothic"/>
                <a:ea typeface="Franklin Gothic"/>
                <a:cs typeface="Franklin Gothic"/>
                <a:sym typeface="Franklin Gothic"/>
              </a:rPr>
              <a:t>The constitution guides the relationship between the government and the people of the country and helps us to maintain law and order.</a:t>
            </a:r>
            <a:br>
              <a:rPr lang="en-US" sz="2800" b="0" i="0" u="none" strike="noStrike" cap="none">
                <a:solidFill>
                  <a:schemeClr val="accent1"/>
                </a:solidFill>
                <a:latin typeface="Franklin Gothic"/>
                <a:ea typeface="Franklin Gothic"/>
                <a:cs typeface="Franklin Gothic"/>
                <a:sym typeface="Franklin Gothic"/>
              </a:rPr>
            </a:br>
            <a:endParaRPr/>
          </a:p>
        </p:txBody>
      </p:sp>
      <p:pic>
        <p:nvPicPr>
          <p:cNvPr id="180" name="Shape 180"/>
          <p:cNvPicPr preferRelativeResize="0">
            <a:picLocks noGrp="1"/>
          </p:cNvPicPr>
          <p:nvPr>
            <p:ph type="body" idx="1"/>
          </p:nvPr>
        </p:nvPicPr>
        <p:blipFill rotWithShape="1">
          <a:blip r:embed="rId4">
            <a:alphaModFix/>
          </a:blip>
          <a:srcRect/>
          <a:stretch/>
        </p:blipFill>
        <p:spPr>
          <a:xfrm rot="770903">
            <a:off x="1689246" y="2936656"/>
            <a:ext cx="2803142" cy="2598621"/>
          </a:xfrm>
          <a:prstGeom prst="rect">
            <a:avLst/>
          </a:prstGeom>
          <a:noFill/>
          <a:ln>
            <a:noFill/>
          </a:ln>
        </p:spPr>
      </p:pic>
      <p:pic>
        <p:nvPicPr>
          <p:cNvPr id="5" name="Picture 4">
            <a:extLst>
              <a:ext uri="{FF2B5EF4-FFF2-40B4-BE49-F238E27FC236}">
                <a16:creationId xmlns:a16="http://schemas.microsoft.com/office/drawing/2014/main" xmlns="" id="{23AA5449-B39E-48C2-8351-59626A945A47}"/>
              </a:ext>
            </a:extLst>
          </p:cNvPr>
          <p:cNvPicPr>
            <a:picLocks noChangeAspect="1"/>
          </p:cNvPicPr>
          <p:nvPr/>
        </p:nvPicPr>
        <p:blipFill>
          <a:blip r:embed="rId5"/>
          <a:stretch>
            <a:fillRect/>
          </a:stretch>
        </p:blipFill>
        <p:spPr>
          <a:xfrm>
            <a:off x="9806009" y="5358989"/>
            <a:ext cx="1715117" cy="1143411"/>
          </a:xfrm>
          <a:prstGeom prst="rect">
            <a:avLst/>
          </a:prstGeom>
        </p:spPr>
      </p:pic>
      <p:pic>
        <p:nvPicPr>
          <p:cNvPr id="6" name="Picture 5">
            <a:extLst>
              <a:ext uri="{FF2B5EF4-FFF2-40B4-BE49-F238E27FC236}">
                <a16:creationId xmlns:a16="http://schemas.microsoft.com/office/drawing/2014/main" xmlns="" id="{FA06364E-C5FF-4527-AC5C-996F89B1F791}"/>
              </a:ext>
            </a:extLst>
          </p:cNvPr>
          <p:cNvPicPr>
            <a:picLocks noChangeAspect="1"/>
          </p:cNvPicPr>
          <p:nvPr/>
        </p:nvPicPr>
        <p:blipFill>
          <a:blip r:embed="rId6"/>
          <a:stretch>
            <a:fillRect/>
          </a:stretch>
        </p:blipFill>
        <p:spPr>
          <a:xfrm>
            <a:off x="196741" y="5777654"/>
            <a:ext cx="2103096" cy="4543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a:picLocks noGrp="1"/>
          </p:cNvPicPr>
          <p:nvPr>
            <p:ph type="body" idx="1"/>
          </p:nvPr>
        </p:nvPicPr>
        <p:blipFill rotWithShape="1">
          <a:blip r:embed="rId3">
            <a:alphaModFix/>
          </a:blip>
          <a:srcRect/>
          <a:stretch/>
        </p:blipFill>
        <p:spPr>
          <a:xfrm>
            <a:off x="7393402" y="3091088"/>
            <a:ext cx="4009379" cy="2263107"/>
          </a:xfrm>
          <a:prstGeom prst="rect">
            <a:avLst/>
          </a:prstGeom>
          <a:noFill/>
          <a:ln>
            <a:noFill/>
          </a:ln>
        </p:spPr>
      </p:pic>
      <p:sp>
        <p:nvSpPr>
          <p:cNvPr id="186" name="Shape 18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5400"/>
              <a:buFont typeface="Impact"/>
              <a:buNone/>
            </a:pPr>
            <a:r>
              <a:rPr lang="en-US" sz="5400" b="0" i="0" u="none" strike="noStrike" cap="none">
                <a:solidFill>
                  <a:schemeClr val="accent1"/>
                </a:solidFill>
                <a:latin typeface="Impact"/>
                <a:ea typeface="Impact"/>
                <a:cs typeface="Impact"/>
                <a:sym typeface="Impact"/>
              </a:rPr>
              <a:t>WHY DO WE NEED A CONSTITUTION?</a:t>
            </a:r>
            <a:endParaRPr/>
          </a:p>
        </p:txBody>
      </p:sp>
      <p:pic>
        <p:nvPicPr>
          <p:cNvPr id="187" name="Shape 187"/>
          <p:cNvPicPr preferRelativeResize="0"/>
          <p:nvPr/>
        </p:nvPicPr>
        <p:blipFill rotWithShape="1">
          <a:blip r:embed="rId4">
            <a:alphaModFix/>
          </a:blip>
          <a:srcRect/>
          <a:stretch/>
        </p:blipFill>
        <p:spPr>
          <a:xfrm>
            <a:off x="7056729" y="1837765"/>
            <a:ext cx="2341362" cy="1720073"/>
          </a:xfrm>
          <a:prstGeom prst="rect">
            <a:avLst/>
          </a:prstGeom>
          <a:noFill/>
          <a:ln>
            <a:noFill/>
          </a:ln>
        </p:spPr>
      </p:pic>
      <p:sp>
        <p:nvSpPr>
          <p:cNvPr id="188" name="Shape 188"/>
          <p:cNvSpPr txBox="1"/>
          <p:nvPr/>
        </p:nvSpPr>
        <p:spPr>
          <a:xfrm>
            <a:off x="882316" y="2358188"/>
            <a:ext cx="5454316" cy="2246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Arial Narrow"/>
              <a:buNone/>
            </a:pPr>
            <a:r>
              <a:rPr lang="en-US" sz="3200" b="1" i="0" u="none" strike="noStrike" cap="none">
                <a:solidFill>
                  <a:srgbClr val="FF0000"/>
                </a:solidFill>
                <a:latin typeface="Arial Narrow"/>
                <a:ea typeface="Arial Narrow"/>
                <a:cs typeface="Arial Narrow"/>
                <a:sym typeface="Arial Narrow"/>
              </a:rPr>
              <a:t>A constitution is needed so that:</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Narrow"/>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Arial Narrow"/>
                <a:ea typeface="Arial Narrow"/>
                <a:cs typeface="Arial Narrow"/>
                <a:sym typeface="Arial Narrow"/>
              </a:rPr>
              <a:t>We always have law and order</a:t>
            </a:r>
            <a:endParaRPr/>
          </a:p>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Arial Narrow"/>
                <a:ea typeface="Arial Narrow"/>
                <a:cs typeface="Arial Narrow"/>
                <a:sym typeface="Arial Narrow"/>
              </a:rPr>
              <a:t>Everyone knows what is right from wrong</a:t>
            </a:r>
            <a:endParaRPr/>
          </a:p>
          <a:p>
            <a:pPr marL="285750" marR="0" lvl="0" indent="-28575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Arial Narrow"/>
                <a:ea typeface="Arial Narrow"/>
                <a:cs typeface="Arial Narrow"/>
                <a:sym typeface="Arial Narrow"/>
              </a:rPr>
              <a:t>Everyone keeps out of trouble</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Narrow"/>
              <a:ea typeface="Arial Narrow"/>
              <a:cs typeface="Arial Narrow"/>
              <a:sym typeface="Arial Narrow"/>
            </a:endParaRPr>
          </a:p>
        </p:txBody>
      </p:sp>
      <p:pic>
        <p:nvPicPr>
          <p:cNvPr id="6" name="Picture 5">
            <a:extLst>
              <a:ext uri="{FF2B5EF4-FFF2-40B4-BE49-F238E27FC236}">
                <a16:creationId xmlns:a16="http://schemas.microsoft.com/office/drawing/2014/main" xmlns="" id="{B9ADA019-C652-4566-9C5B-E7A1C75AE61B}"/>
              </a:ext>
            </a:extLst>
          </p:cNvPr>
          <p:cNvPicPr>
            <a:picLocks noChangeAspect="1"/>
          </p:cNvPicPr>
          <p:nvPr/>
        </p:nvPicPr>
        <p:blipFill>
          <a:blip r:embed="rId5"/>
          <a:stretch>
            <a:fillRect/>
          </a:stretch>
        </p:blipFill>
        <p:spPr>
          <a:xfrm>
            <a:off x="9890676" y="5302458"/>
            <a:ext cx="1715117" cy="1143411"/>
          </a:xfrm>
          <a:prstGeom prst="rect">
            <a:avLst/>
          </a:prstGeom>
        </p:spPr>
      </p:pic>
      <p:pic>
        <p:nvPicPr>
          <p:cNvPr id="7" name="Picture 6">
            <a:extLst>
              <a:ext uri="{FF2B5EF4-FFF2-40B4-BE49-F238E27FC236}">
                <a16:creationId xmlns:a16="http://schemas.microsoft.com/office/drawing/2014/main" xmlns="" id="{0C8B8C84-5251-4613-B062-2990B92CA89A}"/>
              </a:ext>
            </a:extLst>
          </p:cNvPr>
          <p:cNvPicPr>
            <a:picLocks noChangeAspect="1"/>
          </p:cNvPicPr>
          <p:nvPr/>
        </p:nvPicPr>
        <p:blipFill>
          <a:blip r:embed="rId6"/>
          <a:stretch>
            <a:fillRect/>
          </a:stretch>
        </p:blipFill>
        <p:spPr>
          <a:xfrm>
            <a:off x="281407" y="5794587"/>
            <a:ext cx="2103096" cy="4543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860"/>
              <a:buFont typeface="Impact"/>
              <a:buNone/>
            </a:pPr>
            <a:r>
              <a:rPr lang="en-US" sz="4860" b="0" i="0" u="none" strike="noStrike" cap="none">
                <a:solidFill>
                  <a:schemeClr val="accent1"/>
                </a:solidFill>
                <a:latin typeface="Impact"/>
                <a:ea typeface="Impact"/>
                <a:cs typeface="Impact"/>
                <a:sym typeface="Impact"/>
              </a:rPr>
              <a:t>LET’S RECAP</a:t>
            </a:r>
            <a:br>
              <a:rPr lang="en-US" sz="4860" b="0" i="0" u="none" strike="noStrike" cap="none">
                <a:solidFill>
                  <a:schemeClr val="accent1"/>
                </a:solidFill>
                <a:latin typeface="Impact"/>
                <a:ea typeface="Impact"/>
                <a:cs typeface="Impact"/>
                <a:sym typeface="Impact"/>
              </a:rPr>
            </a:br>
            <a:endParaRPr/>
          </a:p>
        </p:txBody>
      </p:sp>
      <p:sp>
        <p:nvSpPr>
          <p:cNvPr id="195" name="Shape 195"/>
          <p:cNvSpPr txBox="1"/>
          <p:nvPr/>
        </p:nvSpPr>
        <p:spPr>
          <a:xfrm>
            <a:off x="504892" y="1420696"/>
            <a:ext cx="7062536" cy="353943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800"/>
              <a:buFont typeface="Arial"/>
              <a:buChar char="•"/>
            </a:pPr>
            <a:r>
              <a:rPr lang="en-US" sz="2800" b="1" i="0" u="none" strike="noStrike" cap="none">
                <a:solidFill>
                  <a:schemeClr val="dk1"/>
                </a:solidFill>
                <a:latin typeface="Arial Narrow"/>
                <a:ea typeface="Arial Narrow"/>
                <a:cs typeface="Arial Narrow"/>
                <a:sym typeface="Arial Narrow"/>
              </a:rPr>
              <a:t>The constitution is the highest law of Jamaica</a:t>
            </a:r>
            <a:endParaRPr/>
          </a:p>
          <a:p>
            <a:pPr marL="457200" marR="0" lvl="0" indent="-457200" algn="l" rtl="0">
              <a:lnSpc>
                <a:spcPct val="100000"/>
              </a:lnSpc>
              <a:spcBef>
                <a:spcPts val="0"/>
              </a:spcBef>
              <a:spcAft>
                <a:spcPts val="0"/>
              </a:spcAft>
              <a:buClr>
                <a:schemeClr val="dk1"/>
              </a:buClr>
              <a:buSzPts val="2800"/>
              <a:buFont typeface="Arial"/>
              <a:buChar char="•"/>
            </a:pPr>
            <a:r>
              <a:rPr lang="en-US" sz="2800" b="1" i="0" u="none" strike="noStrike" cap="none">
                <a:solidFill>
                  <a:schemeClr val="dk1"/>
                </a:solidFill>
                <a:latin typeface="Arial Narrow"/>
                <a:ea typeface="Arial Narrow"/>
                <a:cs typeface="Arial Narrow"/>
                <a:sym typeface="Arial Narrow"/>
              </a:rPr>
              <a:t>Even the Prime Minister and Governor General, police, judges and lawyers must follow the constitution</a:t>
            </a:r>
            <a:endParaRPr/>
          </a:p>
          <a:p>
            <a:pPr marL="457200" marR="0" lvl="0" indent="-457200" algn="l" rtl="0">
              <a:lnSpc>
                <a:spcPct val="100000"/>
              </a:lnSpc>
              <a:spcBef>
                <a:spcPts val="0"/>
              </a:spcBef>
              <a:spcAft>
                <a:spcPts val="0"/>
              </a:spcAft>
              <a:buClr>
                <a:schemeClr val="dk1"/>
              </a:buClr>
              <a:buSzPts val="2800"/>
              <a:buFont typeface="Arial"/>
              <a:buChar char="•"/>
            </a:pPr>
            <a:r>
              <a:rPr lang="en-US" sz="2800" b="1" i="0" u="none" strike="noStrike" cap="none">
                <a:solidFill>
                  <a:schemeClr val="dk1"/>
                </a:solidFill>
                <a:latin typeface="Arial Narrow"/>
                <a:ea typeface="Arial Narrow"/>
                <a:cs typeface="Arial Narrow"/>
                <a:sym typeface="Arial Narrow"/>
              </a:rPr>
              <a:t>As citizens, you must know the constitution so that you can know when someone is not doing the right thing and hold them accountable</a:t>
            </a:r>
            <a:endParaRPr/>
          </a:p>
        </p:txBody>
      </p:sp>
      <p:pic>
        <p:nvPicPr>
          <p:cNvPr id="196" name="Shape 196"/>
          <p:cNvPicPr preferRelativeResize="0"/>
          <p:nvPr/>
        </p:nvPicPr>
        <p:blipFill rotWithShape="1">
          <a:blip r:embed="rId3">
            <a:alphaModFix/>
          </a:blip>
          <a:srcRect/>
          <a:stretch/>
        </p:blipFill>
        <p:spPr>
          <a:xfrm rot="1263692">
            <a:off x="8962739" y="791752"/>
            <a:ext cx="2192945" cy="1643514"/>
          </a:xfrm>
          <a:prstGeom prst="rect">
            <a:avLst/>
          </a:prstGeom>
          <a:noFill/>
          <a:ln>
            <a:noFill/>
          </a:ln>
        </p:spPr>
      </p:pic>
      <p:pic>
        <p:nvPicPr>
          <p:cNvPr id="197" name="Shape 197"/>
          <p:cNvPicPr preferRelativeResize="0"/>
          <p:nvPr/>
        </p:nvPicPr>
        <p:blipFill rotWithShape="1">
          <a:blip r:embed="rId4">
            <a:alphaModFix/>
          </a:blip>
          <a:srcRect/>
          <a:stretch/>
        </p:blipFill>
        <p:spPr>
          <a:xfrm>
            <a:off x="7515804" y="452610"/>
            <a:ext cx="1743653" cy="2504611"/>
          </a:xfrm>
          <a:prstGeom prst="rect">
            <a:avLst/>
          </a:prstGeom>
          <a:noFill/>
          <a:ln>
            <a:noFill/>
          </a:ln>
        </p:spPr>
      </p:pic>
      <p:pic>
        <p:nvPicPr>
          <p:cNvPr id="198" name="Shape 198"/>
          <p:cNvPicPr preferRelativeResize="0"/>
          <p:nvPr/>
        </p:nvPicPr>
        <p:blipFill rotWithShape="1">
          <a:blip r:embed="rId5">
            <a:alphaModFix/>
          </a:blip>
          <a:srcRect/>
          <a:stretch/>
        </p:blipFill>
        <p:spPr>
          <a:xfrm rot="-987638">
            <a:off x="7633263" y="2275533"/>
            <a:ext cx="1769679" cy="2251899"/>
          </a:xfrm>
          <a:prstGeom prst="rect">
            <a:avLst/>
          </a:prstGeom>
          <a:noFill/>
          <a:ln>
            <a:noFill/>
          </a:ln>
        </p:spPr>
      </p:pic>
      <p:pic>
        <p:nvPicPr>
          <p:cNvPr id="199" name="Shape 199"/>
          <p:cNvPicPr preferRelativeResize="0"/>
          <p:nvPr/>
        </p:nvPicPr>
        <p:blipFill rotWithShape="1">
          <a:blip r:embed="rId6">
            <a:alphaModFix/>
          </a:blip>
          <a:srcRect l="23774" r="17962"/>
          <a:stretch/>
        </p:blipFill>
        <p:spPr>
          <a:xfrm rot="1273359">
            <a:off x="9540018" y="2368521"/>
            <a:ext cx="1631586" cy="1855768"/>
          </a:xfrm>
          <a:prstGeom prst="rect">
            <a:avLst/>
          </a:prstGeom>
          <a:noFill/>
          <a:ln>
            <a:noFill/>
          </a:ln>
        </p:spPr>
      </p:pic>
      <p:pic>
        <p:nvPicPr>
          <p:cNvPr id="200" name="Shape 200"/>
          <p:cNvPicPr preferRelativeResize="0"/>
          <p:nvPr/>
        </p:nvPicPr>
        <p:blipFill rotWithShape="1">
          <a:blip r:embed="rId7">
            <a:alphaModFix/>
          </a:blip>
          <a:srcRect/>
          <a:stretch/>
        </p:blipFill>
        <p:spPr>
          <a:xfrm rot="670573">
            <a:off x="8615083" y="3748032"/>
            <a:ext cx="1712013" cy="2558716"/>
          </a:xfrm>
          <a:prstGeom prst="rect">
            <a:avLst/>
          </a:prstGeom>
          <a:noFill/>
          <a:ln>
            <a:noFill/>
          </a:ln>
        </p:spPr>
      </p:pic>
      <p:pic>
        <p:nvPicPr>
          <p:cNvPr id="201" name="Shape 201"/>
          <p:cNvPicPr preferRelativeResize="0"/>
          <p:nvPr/>
        </p:nvPicPr>
        <p:blipFill rotWithShape="1">
          <a:blip r:embed="rId8">
            <a:alphaModFix/>
          </a:blip>
          <a:srcRect l="13319" t="14794" r="9430" b="18383"/>
          <a:stretch/>
        </p:blipFill>
        <p:spPr>
          <a:xfrm rot="-1009359">
            <a:off x="7122951" y="4031931"/>
            <a:ext cx="1532853" cy="2004152"/>
          </a:xfrm>
          <a:prstGeom prst="rect">
            <a:avLst/>
          </a:prstGeom>
          <a:noFill/>
          <a:ln>
            <a:noFill/>
          </a:ln>
        </p:spPr>
      </p:pic>
      <p:pic>
        <p:nvPicPr>
          <p:cNvPr id="10" name="Picture 9">
            <a:extLst>
              <a:ext uri="{FF2B5EF4-FFF2-40B4-BE49-F238E27FC236}">
                <a16:creationId xmlns:a16="http://schemas.microsoft.com/office/drawing/2014/main" xmlns="" id="{93865D32-318E-487E-A32E-3C28E74A33E5}"/>
              </a:ext>
            </a:extLst>
          </p:cNvPr>
          <p:cNvPicPr>
            <a:picLocks noChangeAspect="1"/>
          </p:cNvPicPr>
          <p:nvPr/>
        </p:nvPicPr>
        <p:blipFill>
          <a:blip r:embed="rId9"/>
          <a:stretch>
            <a:fillRect/>
          </a:stretch>
        </p:blipFill>
        <p:spPr>
          <a:xfrm>
            <a:off x="10060009" y="5257389"/>
            <a:ext cx="1715117" cy="1143411"/>
          </a:xfrm>
          <a:prstGeom prst="rect">
            <a:avLst/>
          </a:prstGeom>
        </p:spPr>
      </p:pic>
      <p:pic>
        <p:nvPicPr>
          <p:cNvPr id="11" name="Picture 10">
            <a:extLst>
              <a:ext uri="{FF2B5EF4-FFF2-40B4-BE49-F238E27FC236}">
                <a16:creationId xmlns:a16="http://schemas.microsoft.com/office/drawing/2014/main" xmlns="" id="{3951576F-4274-48DE-A1C7-EA41A80D53B1}"/>
              </a:ext>
            </a:extLst>
          </p:cNvPr>
          <p:cNvPicPr>
            <a:picLocks noChangeAspect="1"/>
          </p:cNvPicPr>
          <p:nvPr/>
        </p:nvPicPr>
        <p:blipFill>
          <a:blip r:embed="rId10"/>
          <a:stretch>
            <a:fillRect/>
          </a:stretch>
        </p:blipFill>
        <p:spPr>
          <a:xfrm>
            <a:off x="264473" y="5828453"/>
            <a:ext cx="2103096" cy="4543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8126" y="477252"/>
            <a:ext cx="10396882" cy="11519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860"/>
              <a:buFont typeface="Impact"/>
              <a:buNone/>
            </a:pPr>
            <a:r>
              <a:rPr lang="en-US" sz="4860" b="0" i="0" u="none" strike="noStrike" cap="none">
                <a:solidFill>
                  <a:schemeClr val="accent1"/>
                </a:solidFill>
                <a:latin typeface="Impact"/>
                <a:ea typeface="Impact"/>
                <a:cs typeface="Impact"/>
                <a:sym typeface="Impact"/>
              </a:rPr>
              <a:t>Other facts about the constitution</a:t>
            </a:r>
            <a:br>
              <a:rPr lang="en-US" sz="4860" b="0" i="0" u="none" strike="noStrike" cap="none">
                <a:solidFill>
                  <a:schemeClr val="accent1"/>
                </a:solidFill>
                <a:latin typeface="Impact"/>
                <a:ea typeface="Impact"/>
                <a:cs typeface="Impact"/>
                <a:sym typeface="Impact"/>
              </a:rPr>
            </a:br>
            <a:endParaRPr/>
          </a:p>
        </p:txBody>
      </p:sp>
      <p:sp>
        <p:nvSpPr>
          <p:cNvPr id="207" name="Shape 207"/>
          <p:cNvSpPr txBox="1">
            <a:spLocks noGrp="1"/>
          </p:cNvSpPr>
          <p:nvPr>
            <p:ph type="body" idx="1"/>
          </p:nvPr>
        </p:nvSpPr>
        <p:spPr>
          <a:xfrm>
            <a:off x="685800" y="1459832"/>
            <a:ext cx="6821905" cy="3914753"/>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20000"/>
              </a:lnSpc>
              <a:spcBef>
                <a:spcPts val="0"/>
              </a:spcBef>
              <a:spcAft>
                <a:spcPts val="0"/>
              </a:spcAft>
              <a:buClr>
                <a:schemeClr val="accent1"/>
              </a:buClr>
              <a:buSzPts val="2960"/>
              <a:buFont typeface="Arial"/>
              <a:buChar char="•"/>
            </a:pPr>
            <a:r>
              <a:rPr lang="en-US" sz="1850" b="1" i="0" u="none" strike="noStrike" cap="none">
                <a:solidFill>
                  <a:schemeClr val="dk1"/>
                </a:solidFill>
                <a:latin typeface="Arial Narrow"/>
                <a:ea typeface="Arial Narrow"/>
                <a:cs typeface="Arial Narrow"/>
                <a:sym typeface="Arial Narrow"/>
              </a:rPr>
              <a:t>It was developed in 1962 which is the same year Jamaica received its independence from Britain</a:t>
            </a:r>
            <a:endParaRPr/>
          </a:p>
          <a:p>
            <a:pPr marL="228600" marR="0" lvl="0" indent="-228600" algn="l" rtl="0">
              <a:lnSpc>
                <a:spcPct val="120000"/>
              </a:lnSpc>
              <a:spcBef>
                <a:spcPts val="1000"/>
              </a:spcBef>
              <a:spcAft>
                <a:spcPts val="0"/>
              </a:spcAft>
              <a:buClr>
                <a:schemeClr val="accent1"/>
              </a:buClr>
              <a:buSzPts val="2960"/>
              <a:buFont typeface="Arial"/>
              <a:buChar char="•"/>
            </a:pPr>
            <a:r>
              <a:rPr lang="en-US" sz="1850" b="1" i="0" u="none" strike="noStrike" cap="none">
                <a:solidFill>
                  <a:schemeClr val="dk1"/>
                </a:solidFill>
                <a:latin typeface="Arial Narrow"/>
                <a:ea typeface="Arial Narrow"/>
                <a:cs typeface="Arial Narrow"/>
                <a:sym typeface="Arial Narrow"/>
              </a:rPr>
              <a:t>It took those leaders of government in 1962 only (four (4) months to develop the constitution. There was also four (4) weeks of consultations with ordinary citizens like you and me as well as civil servant groups which included police, soldiers, teachers and nurses among other stakeholders such as human rights groups</a:t>
            </a:r>
            <a:endParaRPr/>
          </a:p>
          <a:p>
            <a:pPr marL="228600" marR="0" lvl="0" indent="-228600" algn="l" rtl="0">
              <a:lnSpc>
                <a:spcPct val="120000"/>
              </a:lnSpc>
              <a:spcBef>
                <a:spcPts val="1000"/>
              </a:spcBef>
              <a:spcAft>
                <a:spcPts val="0"/>
              </a:spcAft>
              <a:buClr>
                <a:schemeClr val="accent1"/>
              </a:buClr>
              <a:buSzPts val="2960"/>
              <a:buFont typeface="Arial"/>
              <a:buChar char="•"/>
            </a:pPr>
            <a:r>
              <a:rPr lang="en-US" sz="1850" b="1" i="0" u="none" strike="noStrike" cap="none">
                <a:solidFill>
                  <a:schemeClr val="dk1"/>
                </a:solidFill>
                <a:latin typeface="Arial Narrow"/>
                <a:ea typeface="Arial Narrow"/>
                <a:cs typeface="Arial Narrow"/>
                <a:sym typeface="Arial Narrow"/>
              </a:rPr>
              <a:t>Edward Seaga, Jamaica's 4</a:t>
            </a:r>
            <a:r>
              <a:rPr lang="en-US" sz="1850" b="1" i="0" u="none" strike="noStrike" cap="none" baseline="30000">
                <a:solidFill>
                  <a:schemeClr val="dk1"/>
                </a:solidFill>
                <a:latin typeface="Arial Narrow"/>
                <a:ea typeface="Arial Narrow"/>
                <a:cs typeface="Arial Narrow"/>
                <a:sym typeface="Arial Narrow"/>
              </a:rPr>
              <a:t>th</a:t>
            </a:r>
            <a:r>
              <a:rPr lang="en-US" sz="1850" b="1" i="0" u="none" strike="noStrike" cap="none">
                <a:solidFill>
                  <a:schemeClr val="dk1"/>
                </a:solidFill>
                <a:latin typeface="Arial Narrow"/>
                <a:ea typeface="Arial Narrow"/>
                <a:cs typeface="Arial Narrow"/>
                <a:sym typeface="Arial Narrow"/>
              </a:rPr>
              <a:t> prime minister is the only living person to have signed the constitution</a:t>
            </a:r>
            <a:endParaRPr/>
          </a:p>
          <a:p>
            <a:pPr marL="228600" marR="0" lvl="0" indent="-228600" algn="l" rtl="0">
              <a:lnSpc>
                <a:spcPct val="120000"/>
              </a:lnSpc>
              <a:spcBef>
                <a:spcPts val="1000"/>
              </a:spcBef>
              <a:spcAft>
                <a:spcPts val="0"/>
              </a:spcAft>
              <a:buClr>
                <a:schemeClr val="accent1"/>
              </a:buClr>
              <a:buSzPts val="2960"/>
              <a:buFont typeface="Arial"/>
              <a:buNone/>
            </a:pPr>
            <a:endParaRPr sz="1850" b="1" i="0" u="none" strike="noStrike" cap="none">
              <a:solidFill>
                <a:schemeClr val="dk1"/>
              </a:solidFill>
              <a:latin typeface="Arial Narrow"/>
              <a:ea typeface="Arial Narrow"/>
              <a:cs typeface="Arial Narrow"/>
              <a:sym typeface="Arial Narrow"/>
            </a:endParaRPr>
          </a:p>
        </p:txBody>
      </p:sp>
      <p:pic>
        <p:nvPicPr>
          <p:cNvPr id="208" name="Shape 208"/>
          <p:cNvPicPr preferRelativeResize="0"/>
          <p:nvPr/>
        </p:nvPicPr>
        <p:blipFill rotWithShape="1">
          <a:blip r:embed="rId3">
            <a:alphaModFix/>
          </a:blip>
          <a:srcRect l="12946" r="18420"/>
          <a:stretch/>
        </p:blipFill>
        <p:spPr>
          <a:xfrm rot="697196">
            <a:off x="8756579" y="521619"/>
            <a:ext cx="2614863" cy="1876425"/>
          </a:xfrm>
          <a:prstGeom prst="rect">
            <a:avLst/>
          </a:prstGeom>
          <a:noFill/>
          <a:ln>
            <a:noFill/>
          </a:ln>
        </p:spPr>
      </p:pic>
      <p:pic>
        <p:nvPicPr>
          <p:cNvPr id="209" name="Shape 209"/>
          <p:cNvPicPr preferRelativeResize="0"/>
          <p:nvPr/>
        </p:nvPicPr>
        <p:blipFill rotWithShape="1">
          <a:blip r:embed="rId4">
            <a:alphaModFix/>
          </a:blip>
          <a:srcRect/>
          <a:stretch/>
        </p:blipFill>
        <p:spPr>
          <a:xfrm rot="-743738">
            <a:off x="7595938" y="2480733"/>
            <a:ext cx="3050673" cy="2288005"/>
          </a:xfrm>
          <a:prstGeom prst="rect">
            <a:avLst/>
          </a:prstGeom>
          <a:noFill/>
          <a:ln>
            <a:noFill/>
          </a:ln>
        </p:spPr>
      </p:pic>
      <p:pic>
        <p:nvPicPr>
          <p:cNvPr id="6" name="Picture 5">
            <a:extLst>
              <a:ext uri="{FF2B5EF4-FFF2-40B4-BE49-F238E27FC236}">
                <a16:creationId xmlns:a16="http://schemas.microsoft.com/office/drawing/2014/main" xmlns="" id="{7845DBA4-4530-4234-972C-23F5220DE4A5}"/>
              </a:ext>
            </a:extLst>
          </p:cNvPr>
          <p:cNvPicPr>
            <a:picLocks noChangeAspect="1"/>
          </p:cNvPicPr>
          <p:nvPr/>
        </p:nvPicPr>
        <p:blipFill>
          <a:blip r:embed="rId5"/>
          <a:stretch>
            <a:fillRect/>
          </a:stretch>
        </p:blipFill>
        <p:spPr>
          <a:xfrm>
            <a:off x="10246276" y="5714589"/>
            <a:ext cx="1715117" cy="1143411"/>
          </a:xfrm>
          <a:prstGeom prst="rect">
            <a:avLst/>
          </a:prstGeom>
        </p:spPr>
      </p:pic>
      <p:pic>
        <p:nvPicPr>
          <p:cNvPr id="7" name="Picture 6">
            <a:extLst>
              <a:ext uri="{FF2B5EF4-FFF2-40B4-BE49-F238E27FC236}">
                <a16:creationId xmlns:a16="http://schemas.microsoft.com/office/drawing/2014/main" xmlns="" id="{71FDF606-E763-41A9-96F9-2E8C614CDE86}"/>
              </a:ext>
            </a:extLst>
          </p:cNvPr>
          <p:cNvPicPr>
            <a:picLocks noChangeAspect="1"/>
          </p:cNvPicPr>
          <p:nvPr/>
        </p:nvPicPr>
        <p:blipFill>
          <a:blip r:embed="rId6"/>
          <a:stretch>
            <a:fillRect/>
          </a:stretch>
        </p:blipFill>
        <p:spPr>
          <a:xfrm>
            <a:off x="230607" y="6217920"/>
            <a:ext cx="2103096" cy="4543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a:picLocks noGrp="1"/>
          </p:cNvPicPr>
          <p:nvPr>
            <p:ph type="body" idx="1"/>
          </p:nvPr>
        </p:nvPicPr>
        <p:blipFill rotWithShape="1">
          <a:blip r:embed="rId3">
            <a:alphaModFix/>
          </a:blip>
          <a:srcRect/>
          <a:stretch/>
        </p:blipFill>
        <p:spPr>
          <a:xfrm rot="-501410">
            <a:off x="620044" y="1883619"/>
            <a:ext cx="4492018" cy="4013864"/>
          </a:xfrm>
          <a:prstGeom prst="rect">
            <a:avLst/>
          </a:prstGeom>
          <a:noFill/>
          <a:ln>
            <a:noFill/>
          </a:ln>
        </p:spPr>
      </p:pic>
      <p:pic>
        <p:nvPicPr>
          <p:cNvPr id="216" name="Shape 216"/>
          <p:cNvPicPr preferRelativeResize="0"/>
          <p:nvPr/>
        </p:nvPicPr>
        <p:blipFill rotWithShape="1">
          <a:blip r:embed="rId4">
            <a:alphaModFix/>
          </a:blip>
          <a:srcRect/>
          <a:stretch/>
        </p:blipFill>
        <p:spPr>
          <a:xfrm rot="612018">
            <a:off x="4494798" y="3440696"/>
            <a:ext cx="6667500" cy="2409825"/>
          </a:xfrm>
          <a:prstGeom prst="rect">
            <a:avLst/>
          </a:prstGeom>
          <a:noFill/>
          <a:ln>
            <a:noFill/>
          </a:ln>
        </p:spPr>
      </p:pic>
      <p:pic>
        <p:nvPicPr>
          <p:cNvPr id="217" name="Shape 217"/>
          <p:cNvPicPr preferRelativeResize="0"/>
          <p:nvPr/>
        </p:nvPicPr>
        <p:blipFill rotWithShape="1">
          <a:blip r:embed="rId5">
            <a:alphaModFix/>
          </a:blip>
          <a:srcRect/>
          <a:stretch/>
        </p:blipFill>
        <p:spPr>
          <a:xfrm>
            <a:off x="5530744" y="490645"/>
            <a:ext cx="3831055" cy="3040520"/>
          </a:xfrm>
          <a:prstGeom prst="rect">
            <a:avLst/>
          </a:prstGeom>
          <a:noFill/>
          <a:ln>
            <a:noFill/>
          </a:ln>
        </p:spPr>
      </p:pic>
      <p:sp>
        <p:nvSpPr>
          <p:cNvPr id="218" name="Shape 218"/>
          <p:cNvSpPr txBox="1"/>
          <p:nvPr/>
        </p:nvSpPr>
        <p:spPr>
          <a:xfrm>
            <a:off x="352209" y="80116"/>
            <a:ext cx="5309937"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400"/>
              <a:buFont typeface="Impact"/>
              <a:buNone/>
            </a:pPr>
            <a:r>
              <a:rPr lang="en-US" sz="4400" b="0" i="0" u="none" strike="noStrike" cap="none">
                <a:solidFill>
                  <a:srgbClr val="FF0000"/>
                </a:solidFill>
                <a:latin typeface="Impact"/>
                <a:ea typeface="Impact"/>
                <a:cs typeface="Impact"/>
                <a:sym typeface="Impact"/>
              </a:rPr>
              <a:t>Signing of the Constitution 1962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85801" y="685800"/>
            <a:ext cx="10396882" cy="61361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4860"/>
              <a:buFont typeface="Impact"/>
              <a:buNone/>
            </a:pPr>
            <a:r>
              <a:rPr lang="en-US" sz="4860" b="0" i="0" u="none" strike="noStrike" cap="none" dirty="0">
                <a:solidFill>
                  <a:schemeClr val="accent1"/>
                </a:solidFill>
                <a:latin typeface="Impact"/>
                <a:ea typeface="Impact"/>
                <a:cs typeface="Impact"/>
                <a:sym typeface="Impact"/>
              </a:rPr>
              <a:t>THE CONSTITUTION HAS 10 CHAPTERS:</a:t>
            </a:r>
            <a:br>
              <a:rPr lang="en-US" sz="4860" b="0" i="0" u="none" strike="noStrike" cap="none" dirty="0">
                <a:solidFill>
                  <a:schemeClr val="accent1"/>
                </a:solidFill>
                <a:latin typeface="Impact"/>
                <a:ea typeface="Impact"/>
                <a:cs typeface="Impact"/>
                <a:sym typeface="Impact"/>
              </a:rPr>
            </a:br>
            <a:endParaRPr dirty="0"/>
          </a:p>
        </p:txBody>
      </p:sp>
      <p:sp>
        <p:nvSpPr>
          <p:cNvPr id="225" name="Shape 225"/>
          <p:cNvSpPr txBox="1">
            <a:spLocks noGrp="1"/>
          </p:cNvSpPr>
          <p:nvPr>
            <p:ph type="body" idx="1"/>
          </p:nvPr>
        </p:nvSpPr>
        <p:spPr>
          <a:xfrm>
            <a:off x="223543" y="2161650"/>
            <a:ext cx="7060500" cy="253470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None/>
            </a:pPr>
            <a:r>
              <a:rPr lang="en-US" sz="1800" b="1" i="0" u="none" strike="noStrike" cap="none" dirty="0">
                <a:solidFill>
                  <a:schemeClr val="dk1"/>
                </a:solidFill>
                <a:latin typeface="Arial Narrow"/>
                <a:ea typeface="Arial Narrow"/>
                <a:cs typeface="Arial Narrow"/>
                <a:sym typeface="Arial Narrow"/>
              </a:rPr>
              <a:t>Preliminary</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Citizenship</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Fundamental rights and freedoms</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The Governor General</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Parliament</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Executive powers</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The judicature</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Finance</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The public service</a:t>
            </a:r>
            <a:endParaRPr dirty="0"/>
          </a:p>
          <a:p>
            <a:pPr marL="0" marR="0" lvl="0" indent="0" algn="l" rtl="0">
              <a:lnSpc>
                <a:spcPct val="120000"/>
              </a:lnSpc>
              <a:spcBef>
                <a:spcPts val="1000"/>
              </a:spcBef>
              <a:spcAft>
                <a:spcPts val="0"/>
              </a:spcAft>
              <a:buNone/>
            </a:pPr>
            <a:r>
              <a:rPr lang="en-US" sz="1800" b="1" i="0" u="none" strike="noStrike" cap="none" dirty="0">
                <a:solidFill>
                  <a:schemeClr val="dk1"/>
                </a:solidFill>
                <a:latin typeface="Arial Narrow"/>
                <a:ea typeface="Arial Narrow"/>
                <a:cs typeface="Arial Narrow"/>
                <a:sym typeface="Arial Narrow"/>
              </a:rPr>
              <a:t>Miscellaneous</a:t>
            </a:r>
            <a:endParaRPr dirty="0"/>
          </a:p>
          <a:p>
            <a:pPr marL="228600" marR="0" lvl="0" indent="-228600" algn="l" rtl="0">
              <a:lnSpc>
                <a:spcPct val="120000"/>
              </a:lnSpc>
              <a:spcBef>
                <a:spcPts val="1000"/>
              </a:spcBef>
              <a:spcAft>
                <a:spcPts val="0"/>
              </a:spcAft>
              <a:buClr>
                <a:schemeClr val="accent1"/>
              </a:buClr>
              <a:buSzPts val="2880"/>
              <a:buFont typeface="Arial"/>
              <a:buNone/>
            </a:pPr>
            <a:endParaRPr sz="1800" b="1" i="0" u="none" strike="noStrike" cap="none" dirty="0">
              <a:solidFill>
                <a:schemeClr val="dk1"/>
              </a:solidFill>
              <a:latin typeface="Arial Narrow"/>
              <a:ea typeface="Arial Narrow"/>
              <a:cs typeface="Arial Narrow"/>
              <a:sym typeface="Arial Narrow"/>
            </a:endParaRPr>
          </a:p>
        </p:txBody>
      </p:sp>
      <p:pic>
        <p:nvPicPr>
          <p:cNvPr id="226" name="Shape 226"/>
          <p:cNvPicPr preferRelativeResize="0"/>
          <p:nvPr/>
        </p:nvPicPr>
        <p:blipFill rotWithShape="1">
          <a:blip r:embed="rId3">
            <a:alphaModFix/>
          </a:blip>
          <a:srcRect/>
          <a:stretch/>
        </p:blipFill>
        <p:spPr>
          <a:xfrm>
            <a:off x="1944604" y="3670132"/>
            <a:ext cx="2963355" cy="2568241"/>
          </a:xfrm>
          <a:prstGeom prst="rect">
            <a:avLst/>
          </a:prstGeom>
          <a:noFill/>
          <a:ln>
            <a:noFill/>
          </a:ln>
        </p:spPr>
      </p:pic>
      <p:pic>
        <p:nvPicPr>
          <p:cNvPr id="227" name="Shape 227"/>
          <p:cNvPicPr preferRelativeResize="0"/>
          <p:nvPr/>
        </p:nvPicPr>
        <p:blipFill rotWithShape="1">
          <a:blip r:embed="rId4">
            <a:alphaModFix/>
          </a:blip>
          <a:srcRect/>
          <a:stretch/>
        </p:blipFill>
        <p:spPr>
          <a:xfrm>
            <a:off x="6657474" y="1080146"/>
            <a:ext cx="3989029" cy="5158227"/>
          </a:xfrm>
          <a:prstGeom prst="rect">
            <a:avLst/>
          </a:prstGeom>
          <a:noFill/>
          <a:ln>
            <a:noFill/>
          </a:ln>
        </p:spPr>
      </p:pic>
    </p:spTree>
  </p:cSld>
  <p:clrMapOvr>
    <a:masterClrMapping/>
  </p:clrMapOvr>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1871</Words>
  <Application>Microsoft Macintosh PowerPoint</Application>
  <PresentationFormat>Custom</PresentationFormat>
  <Paragraphs>181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Narrow</vt:lpstr>
      <vt:lpstr>Century Schoolbook</vt:lpstr>
      <vt:lpstr>Impact</vt:lpstr>
      <vt:lpstr>Franklin Gothic</vt:lpstr>
      <vt:lpstr>Calibri</vt:lpstr>
      <vt:lpstr>Main Event</vt:lpstr>
      <vt:lpstr>WHAT IS THE CONSTITUTION?</vt:lpstr>
      <vt:lpstr>THE CONSTITUTION?</vt:lpstr>
      <vt:lpstr>What is The Constitution</vt:lpstr>
      <vt:lpstr>The constitution guides the relationship between the government and the people of the country and helps us to maintain law and order. </vt:lpstr>
      <vt:lpstr>WHY DO WE NEED A CONSTITUTION?</vt:lpstr>
      <vt:lpstr>LET’S RECAP </vt:lpstr>
      <vt:lpstr>Other facts about the constitution </vt:lpstr>
      <vt:lpstr>PowerPoint Presentation</vt:lpstr>
      <vt:lpstr>THE CONSTITUTION HAS 10 CHAPTERS: </vt:lpstr>
      <vt:lpstr>What are rights? </vt:lpstr>
      <vt:lpstr>As Jamaicans, we have the rights to:</vt:lpstr>
      <vt:lpstr>Rights Cont’d</vt:lpstr>
      <vt:lpstr>Rights Cont’d</vt:lpstr>
      <vt:lpstr>Core Human Rights Principles </vt:lpstr>
      <vt:lpstr>Universal Declaration Of Human Rights </vt:lpstr>
      <vt:lpstr>Give some examples of Human Rights…</vt:lpstr>
      <vt:lpstr>LET’S WATCH THIS…</vt:lpstr>
      <vt:lpstr>PowerPoint Presentation</vt:lpstr>
      <vt:lpstr>Human rights and the charter of fundamental rights and freedoms</vt:lpstr>
      <vt:lpstr>CHAPTER 3 (13) </vt:lpstr>
      <vt:lpstr>CHAPTER 3 (13) CONT’D</vt:lpstr>
      <vt:lpstr>CHAPTER 3 (13) CONT’D</vt:lpstr>
      <vt:lpstr>CHAPTER 3 (13) CONT’D</vt:lpstr>
      <vt:lpstr>CHAPTER 3 (13) CONT’D</vt:lpstr>
      <vt:lpstr>Constitutional Reform</vt:lpstr>
      <vt:lpstr>Any Questions/Comments?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CONSTITUTION?</dc:title>
  <dc:creator>ReneeJ</dc:creator>
  <cp:lastModifiedBy>Emprezz mullings</cp:lastModifiedBy>
  <cp:revision>12</cp:revision>
  <dcterms:modified xsi:type="dcterms:W3CDTF">2018-03-04T16:40:09Z</dcterms:modified>
</cp:coreProperties>
</file>